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9" r:id="rId5"/>
    <p:sldMasterId id="2147483665" r:id="rId6"/>
    <p:sldMasterId id="2147483671" r:id="rId7"/>
    <p:sldMasterId id="2147483675" r:id="rId8"/>
  </p:sldMasterIdLst>
  <p:notesMasterIdLst>
    <p:notesMasterId r:id="rId20"/>
  </p:notesMasterIdLst>
  <p:handoutMasterIdLst>
    <p:handoutMasterId r:id="rId21"/>
  </p:handoutMasterIdLst>
  <p:sldIdLst>
    <p:sldId id="274" r:id="rId9"/>
    <p:sldId id="293" r:id="rId10"/>
    <p:sldId id="300" r:id="rId11"/>
    <p:sldId id="299" r:id="rId12"/>
    <p:sldId id="301" r:id="rId13"/>
    <p:sldId id="302" r:id="rId14"/>
    <p:sldId id="284" r:id="rId15"/>
    <p:sldId id="303" r:id="rId16"/>
    <p:sldId id="304" r:id="rId17"/>
    <p:sldId id="305" r:id="rId18"/>
    <p:sldId id="295" r:id="rId19"/>
  </p:sldIdLst>
  <p:sldSz cx="12192000" cy="6858000"/>
  <p:notesSz cx="6858000" cy="91440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5" userDrawn="1">
          <p15:clr>
            <a:srgbClr val="A4A3A4"/>
          </p15:clr>
        </p15:guide>
        <p15:guide id="2" pos="2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0072"/>
    <a:srgbClr val="A7FFF9"/>
    <a:srgbClr val="00A499"/>
    <a:srgbClr val="C9EE9C"/>
    <a:srgbClr val="78BE20"/>
    <a:srgbClr val="ED8B00"/>
    <a:srgbClr val="AE2573"/>
    <a:srgbClr val="7C2855"/>
    <a:srgbClr val="003087"/>
    <a:srgbClr val="8A15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BAF89B-F51C-4B5C-A669-7D0B3F7DEC3B}" v="1" dt="2025-02-13T16:51:18.5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guide orient="horz" pos="4035"/>
        <p:guide pos="27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D1A715-D1F6-48AF-B72E-DFA7B505F7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2C6DF73-3D36-4CA6-AA46-3170F1FF9AE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48795D-4481-432F-8855-3AF62738EFEB}" type="datetimeFigureOut">
              <a:rPr lang="en-GB" smtClean="0"/>
              <a:t>18/02/2025</a:t>
            </a:fld>
            <a:endParaRPr lang="en-GB"/>
          </a:p>
        </p:txBody>
      </p:sp>
      <p:sp>
        <p:nvSpPr>
          <p:cNvPr id="4" name="Footer Placeholder 3">
            <a:extLst>
              <a:ext uri="{FF2B5EF4-FFF2-40B4-BE49-F238E27FC236}">
                <a16:creationId xmlns:a16="http://schemas.microsoft.com/office/drawing/2014/main" id="{22A1BA1F-51A8-46F7-94E5-00EC7A9AC6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AFBCF57-61CF-438E-A0ED-ABEC039650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9DADFA-0BD8-474F-93C7-20290C40B158}" type="slidenum">
              <a:rPr lang="en-GB" smtClean="0"/>
              <a:t>‹#›</a:t>
            </a:fld>
            <a:endParaRPr lang="en-GB"/>
          </a:p>
        </p:txBody>
      </p:sp>
    </p:spTree>
    <p:extLst>
      <p:ext uri="{BB962C8B-B14F-4D97-AF65-F5344CB8AC3E}">
        <p14:creationId xmlns:p14="http://schemas.microsoft.com/office/powerpoint/2010/main" val="4261172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B1BB67-BE88-437D-B9E7-0F612709BE28}" type="datetimeFigureOut">
              <a:rPr lang="en-GB" smtClean="0"/>
              <a:t>18/02/2025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7EC456-C595-4F15-8DC5-C3C95CBED9D3}" type="slidenum">
              <a:rPr lang="en-GB" smtClean="0"/>
              <a:t>‹#›</a:t>
            </a:fld>
            <a:endParaRPr lang="en-GB"/>
          </a:p>
        </p:txBody>
      </p:sp>
    </p:spTree>
    <p:extLst>
      <p:ext uri="{BB962C8B-B14F-4D97-AF65-F5344CB8AC3E}">
        <p14:creationId xmlns:p14="http://schemas.microsoft.com/office/powerpoint/2010/main" val="4002581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STR- Support Time Recovery Worker</a:t>
            </a:r>
          </a:p>
          <a:p>
            <a:r>
              <a:rPr lang="en-GB"/>
              <a:t>AP- Assistant Psychologist </a:t>
            </a:r>
          </a:p>
        </p:txBody>
      </p:sp>
      <p:sp>
        <p:nvSpPr>
          <p:cNvPr id="4" name="Slide Number Placeholder 3"/>
          <p:cNvSpPr>
            <a:spLocks noGrp="1"/>
          </p:cNvSpPr>
          <p:nvPr>
            <p:ph type="sldNum" sz="quarter" idx="5"/>
          </p:nvPr>
        </p:nvSpPr>
        <p:spPr/>
        <p:txBody>
          <a:bodyPr/>
          <a:lstStyle/>
          <a:p>
            <a:fld id="{EA122FF3-E83B-4289-9F0D-CB6E7E3B03F3}" type="slidenum">
              <a:rPr lang="en-GB" smtClean="0"/>
              <a:t>7</a:t>
            </a:fld>
            <a:endParaRPr lang="en-GB"/>
          </a:p>
        </p:txBody>
      </p:sp>
    </p:spTree>
    <p:extLst>
      <p:ext uri="{BB962C8B-B14F-4D97-AF65-F5344CB8AC3E}">
        <p14:creationId xmlns:p14="http://schemas.microsoft.com/office/powerpoint/2010/main" val="2846971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or end - blue with logo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A145F3-F35B-F6CB-E46C-18852D7CD2D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
            <a:ext cx="12192001" cy="6858000"/>
          </a:xfrm>
          <a:prstGeom prst="rect">
            <a:avLst/>
          </a:prstGeom>
        </p:spPr>
      </p:pic>
      <p:sp>
        <p:nvSpPr>
          <p:cNvPr id="5" name="Text Placeholder 4">
            <a:extLst>
              <a:ext uri="{FF2B5EF4-FFF2-40B4-BE49-F238E27FC236}">
                <a16:creationId xmlns:a16="http://schemas.microsoft.com/office/drawing/2014/main" id="{924BDFBC-D08D-1B3F-60E4-E49CC134E92D}"/>
              </a:ext>
            </a:extLst>
          </p:cNvPr>
          <p:cNvSpPr>
            <a:spLocks noGrp="1"/>
          </p:cNvSpPr>
          <p:nvPr>
            <p:ph type="body" sz="quarter" idx="10" hasCustomPrompt="1"/>
          </p:nvPr>
        </p:nvSpPr>
        <p:spPr>
          <a:xfrm>
            <a:off x="334103" y="1988840"/>
            <a:ext cx="11090275" cy="1944216"/>
          </a:xfrm>
          <a:prstGeom prst="rect">
            <a:avLst/>
          </a:prstGeom>
        </p:spPr>
        <p:txBody>
          <a:bodyPr/>
          <a:lstStyle>
            <a:lvl1pPr marL="0" indent="0">
              <a:lnSpc>
                <a:spcPct val="90000"/>
              </a:lnSpc>
              <a:spcBef>
                <a:spcPts val="0"/>
              </a:spcBef>
              <a:buNone/>
              <a:defRPr sz="5870" b="1">
                <a:solidFill>
                  <a:schemeClr val="bg1"/>
                </a:solidFill>
              </a:defRPr>
            </a:lvl1pPr>
          </a:lstStyle>
          <a:p>
            <a:pPr lvl="0"/>
            <a:r>
              <a:rPr lang="en-US"/>
              <a:t>Presentation title</a:t>
            </a:r>
          </a:p>
          <a:p>
            <a:pPr lvl="0"/>
            <a:r>
              <a:rPr lang="en-US"/>
              <a:t>Goes here</a:t>
            </a:r>
          </a:p>
        </p:txBody>
      </p:sp>
    </p:spTree>
    <p:extLst>
      <p:ext uri="{BB962C8B-B14F-4D97-AF65-F5344CB8AC3E}">
        <p14:creationId xmlns:p14="http://schemas.microsoft.com/office/powerpoint/2010/main" val="386825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aised stroke - white gre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19C284-0A92-5347-897D-AD8BBA1AF7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2" name="Text Placeholder 6">
            <a:extLst>
              <a:ext uri="{FF2B5EF4-FFF2-40B4-BE49-F238E27FC236}">
                <a16:creationId xmlns:a16="http://schemas.microsoft.com/office/drawing/2014/main" id="{D63948AE-8139-8633-3E1F-678176E4CCE3}"/>
              </a:ext>
            </a:extLst>
          </p:cNvPr>
          <p:cNvSpPr>
            <a:spLocks noGrp="1"/>
          </p:cNvSpPr>
          <p:nvPr>
            <p:ph type="body" sz="quarter" idx="10" hasCustomPrompt="1"/>
          </p:nvPr>
        </p:nvSpPr>
        <p:spPr>
          <a:xfrm>
            <a:off x="334863" y="404664"/>
            <a:ext cx="8641457" cy="647700"/>
          </a:xfrm>
          <a:prstGeom prst="rect">
            <a:avLst/>
          </a:prstGeom>
        </p:spPr>
        <p:txBody>
          <a:bodyPr/>
          <a:lstStyle>
            <a:lvl1pPr marL="0" indent="0">
              <a:buNone/>
              <a:defRPr sz="4800" b="1">
                <a:solidFill>
                  <a:schemeClr val="tx2"/>
                </a:solidFill>
              </a:defRPr>
            </a:lvl1pPr>
          </a:lstStyle>
          <a:p>
            <a:pPr lvl="0"/>
            <a:r>
              <a:rPr lang="en-US"/>
              <a:t>Slide heading</a:t>
            </a:r>
            <a:endParaRPr lang="en-GB"/>
          </a:p>
        </p:txBody>
      </p:sp>
      <p:sp>
        <p:nvSpPr>
          <p:cNvPr id="4" name="Text Placeholder 4">
            <a:extLst>
              <a:ext uri="{FF2B5EF4-FFF2-40B4-BE49-F238E27FC236}">
                <a16:creationId xmlns:a16="http://schemas.microsoft.com/office/drawing/2014/main" id="{17CF9672-6098-9F47-0D6E-B22B17B3C380}"/>
              </a:ext>
            </a:extLst>
          </p:cNvPr>
          <p:cNvSpPr>
            <a:spLocks noGrp="1"/>
          </p:cNvSpPr>
          <p:nvPr>
            <p:ph type="body" sz="quarter" idx="11" hasCustomPrompt="1"/>
          </p:nvPr>
        </p:nvSpPr>
        <p:spPr>
          <a:xfrm>
            <a:off x="334863" y="1537088"/>
            <a:ext cx="11449050" cy="4916248"/>
          </a:xfrm>
          <a:prstGeom prst="rect">
            <a:avLst/>
          </a:prstGeom>
        </p:spPr>
        <p:txBody>
          <a:bodyPr/>
          <a:lstStyle>
            <a:lvl1pPr marL="82550" indent="0">
              <a:buNone/>
              <a:defRPr/>
            </a:lvl1pPr>
          </a:lstStyle>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a:ln>
                  <a:noFill/>
                </a:ln>
                <a:solidFill>
                  <a:srgbClr val="231F20"/>
                </a:solidFill>
                <a:effectLst/>
                <a:uLnTx/>
                <a:uFillTx/>
                <a:latin typeface="Arial" panose="020B0604020202020204"/>
                <a:ea typeface="+mn-ea"/>
                <a:cs typeface="Arial" panose="020B0604020202020204" pitchFamily="34" charset="0"/>
              </a:rPr>
              <a:t>Bullet point</a:t>
            </a:r>
          </a:p>
        </p:txBody>
      </p:sp>
    </p:spTree>
    <p:extLst>
      <p:ext uri="{BB962C8B-B14F-4D97-AF65-F5344CB8AC3E}">
        <p14:creationId xmlns:p14="http://schemas.microsoft.com/office/powerpoint/2010/main" val="27116692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ow stroke - white 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19C284-0A92-5347-897D-AD8BBA1AF7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9" cy="6858000"/>
          </a:xfrm>
          <a:prstGeom prst="rect">
            <a:avLst/>
          </a:prstGeom>
        </p:spPr>
      </p:pic>
      <p:sp>
        <p:nvSpPr>
          <p:cNvPr id="2" name="Text Placeholder 6">
            <a:extLst>
              <a:ext uri="{FF2B5EF4-FFF2-40B4-BE49-F238E27FC236}">
                <a16:creationId xmlns:a16="http://schemas.microsoft.com/office/drawing/2014/main" id="{4B14F9E7-F4A5-5DFA-0EE4-FE6E25EF9D94}"/>
              </a:ext>
            </a:extLst>
          </p:cNvPr>
          <p:cNvSpPr>
            <a:spLocks noGrp="1"/>
          </p:cNvSpPr>
          <p:nvPr>
            <p:ph type="body" sz="quarter" idx="10" hasCustomPrompt="1"/>
          </p:nvPr>
        </p:nvSpPr>
        <p:spPr>
          <a:xfrm>
            <a:off x="334863" y="404664"/>
            <a:ext cx="8641457" cy="647700"/>
          </a:xfrm>
          <a:prstGeom prst="rect">
            <a:avLst/>
          </a:prstGeom>
        </p:spPr>
        <p:txBody>
          <a:bodyPr/>
          <a:lstStyle>
            <a:lvl1pPr marL="0" indent="0">
              <a:buNone/>
              <a:defRPr sz="4800" b="1">
                <a:solidFill>
                  <a:schemeClr val="tx2"/>
                </a:solidFill>
              </a:defRPr>
            </a:lvl1pPr>
          </a:lstStyle>
          <a:p>
            <a:pPr lvl="0"/>
            <a:r>
              <a:rPr lang="en-US"/>
              <a:t>Slide heading</a:t>
            </a:r>
            <a:endParaRPr lang="en-GB"/>
          </a:p>
        </p:txBody>
      </p:sp>
      <p:sp>
        <p:nvSpPr>
          <p:cNvPr id="4" name="Text Placeholder 4">
            <a:extLst>
              <a:ext uri="{FF2B5EF4-FFF2-40B4-BE49-F238E27FC236}">
                <a16:creationId xmlns:a16="http://schemas.microsoft.com/office/drawing/2014/main" id="{A05DF115-0321-4EFC-D8DD-44BC36909E66}"/>
              </a:ext>
            </a:extLst>
          </p:cNvPr>
          <p:cNvSpPr>
            <a:spLocks noGrp="1"/>
          </p:cNvSpPr>
          <p:nvPr>
            <p:ph type="body" sz="quarter" idx="11" hasCustomPrompt="1"/>
          </p:nvPr>
        </p:nvSpPr>
        <p:spPr>
          <a:xfrm>
            <a:off x="334863" y="1537088"/>
            <a:ext cx="11449050" cy="4916248"/>
          </a:xfrm>
          <a:prstGeom prst="rect">
            <a:avLst/>
          </a:prstGeom>
        </p:spPr>
        <p:txBody>
          <a:bodyPr/>
          <a:lstStyle>
            <a:lvl1pPr marL="82550" indent="0">
              <a:buNone/>
              <a:defRPr/>
            </a:lvl1pPr>
          </a:lstStyle>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a:ln>
                  <a:noFill/>
                </a:ln>
                <a:solidFill>
                  <a:srgbClr val="231F20"/>
                </a:solidFill>
                <a:effectLst/>
                <a:uLnTx/>
                <a:uFillTx/>
                <a:latin typeface="Arial" panose="020B0604020202020204"/>
                <a:ea typeface="+mn-ea"/>
                <a:cs typeface="Arial" panose="020B0604020202020204" pitchFamily="34" charset="0"/>
              </a:rPr>
              <a:t>Bullet point</a:t>
            </a:r>
          </a:p>
        </p:txBody>
      </p:sp>
    </p:spTree>
    <p:extLst>
      <p:ext uri="{BB962C8B-B14F-4D97-AF65-F5344CB8AC3E}">
        <p14:creationId xmlns:p14="http://schemas.microsoft.com/office/powerpoint/2010/main" val="1068909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w stroke - blue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ext Placeholder 6">
            <a:extLst>
              <a:ext uri="{FF2B5EF4-FFF2-40B4-BE49-F238E27FC236}">
                <a16:creationId xmlns:a16="http://schemas.microsoft.com/office/drawing/2014/main" id="{B0EFACB6-D788-DF4D-5490-4FDC3D73B5D4}"/>
              </a:ext>
            </a:extLst>
          </p:cNvPr>
          <p:cNvSpPr>
            <a:spLocks noGrp="1"/>
          </p:cNvSpPr>
          <p:nvPr>
            <p:ph type="body" sz="quarter" idx="10" hasCustomPrompt="1"/>
          </p:nvPr>
        </p:nvSpPr>
        <p:spPr>
          <a:xfrm>
            <a:off x="334863" y="404664"/>
            <a:ext cx="8641457" cy="647700"/>
          </a:xfrm>
          <a:prstGeom prst="rect">
            <a:avLst/>
          </a:prstGeom>
        </p:spPr>
        <p:txBody>
          <a:bodyPr/>
          <a:lstStyle>
            <a:lvl1pPr marL="0" indent="0">
              <a:buNone/>
              <a:defRPr sz="4800" b="1">
                <a:solidFill>
                  <a:schemeClr val="bg1"/>
                </a:solidFill>
              </a:defRPr>
            </a:lvl1pPr>
          </a:lstStyle>
          <a:p>
            <a:pPr lvl="0"/>
            <a:r>
              <a:rPr lang="en-US"/>
              <a:t>Slide heading</a:t>
            </a:r>
            <a:endParaRPr lang="en-GB"/>
          </a:p>
        </p:txBody>
      </p:sp>
      <p:sp>
        <p:nvSpPr>
          <p:cNvPr id="3" name="Text Placeholder 4">
            <a:extLst>
              <a:ext uri="{FF2B5EF4-FFF2-40B4-BE49-F238E27FC236}">
                <a16:creationId xmlns:a16="http://schemas.microsoft.com/office/drawing/2014/main" id="{7CB431D8-89CD-A6F9-F80D-14F83ABF2294}"/>
              </a:ext>
            </a:extLst>
          </p:cNvPr>
          <p:cNvSpPr>
            <a:spLocks noGrp="1"/>
          </p:cNvSpPr>
          <p:nvPr>
            <p:ph type="body" sz="quarter" idx="11" hasCustomPrompt="1"/>
          </p:nvPr>
        </p:nvSpPr>
        <p:spPr>
          <a:xfrm>
            <a:off x="334863" y="1537088"/>
            <a:ext cx="11449050" cy="4916248"/>
          </a:xfrm>
          <a:prstGeom prst="rect">
            <a:avLst/>
          </a:prstGeom>
        </p:spPr>
        <p:txBody>
          <a:bodyPr/>
          <a:lstStyle>
            <a:lvl1pPr marL="82550" indent="0">
              <a:buClr>
                <a:srgbClr val="78BE20"/>
              </a:buClr>
              <a:buNone/>
              <a:defRPr>
                <a:solidFill>
                  <a:schemeClr val="bg1"/>
                </a:solidFill>
              </a:defRPr>
            </a:lvl1pPr>
          </a:lstStyle>
          <a:p>
            <a:pPr marL="357188" marR="0" lvl="0" indent="-274638" algn="l" defTabSz="914400" rtl="0" eaLnBrk="1" fontAlgn="auto" latinLnBrk="0" hangingPunct="1">
              <a:lnSpc>
                <a:spcPct val="100000"/>
              </a:lnSpc>
              <a:spcBef>
                <a:spcPts val="0"/>
              </a:spcBef>
              <a:spcAft>
                <a:spcPts val="1200"/>
              </a:spcAft>
              <a:buClr>
                <a:srgbClr val="78BE20"/>
              </a:buClr>
              <a:buSzTx/>
              <a:buFont typeface="Arial" panose="020B0604020202020204" pitchFamily="34" charset="0"/>
              <a:buChar char="•"/>
              <a:tabLst/>
              <a:defRPr/>
            </a:pPr>
            <a:r>
              <a:rPr kumimoji="0" lang="en-GB" sz="2000" b="0" i="0" u="none" strike="noStrike" kern="0" cap="none" spc="0" normalizeH="0" baseline="0" noProof="0">
                <a:ln>
                  <a:noFill/>
                </a:ln>
                <a:solidFill>
                  <a:srgbClr val="FFFFFF"/>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78BE20"/>
              </a:buClr>
              <a:buSzTx/>
              <a:buFont typeface="Arial" panose="020B0604020202020204" pitchFamily="34" charset="0"/>
              <a:buChar char="•"/>
              <a:tabLst/>
              <a:defRPr/>
            </a:pPr>
            <a:r>
              <a:rPr kumimoji="0" lang="en-GB" sz="2000" b="0" i="0" u="none" strike="noStrike" kern="0" cap="none" spc="0" normalizeH="0" baseline="0" noProof="0">
                <a:ln>
                  <a:noFill/>
                </a:ln>
                <a:solidFill>
                  <a:srgbClr val="FFFFFF"/>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78BE20"/>
              </a:buClr>
              <a:buSzTx/>
              <a:buFont typeface="Arial" panose="020B0604020202020204" pitchFamily="34" charset="0"/>
              <a:buChar char="•"/>
              <a:tabLst/>
              <a:defRPr/>
            </a:pPr>
            <a:r>
              <a:rPr kumimoji="0" lang="en-GB" sz="2000" b="0" i="0" u="none" strike="noStrike" kern="0" cap="none" spc="0" normalizeH="0" baseline="0" noProof="0">
                <a:ln>
                  <a:noFill/>
                </a:ln>
                <a:solidFill>
                  <a:srgbClr val="FFFFFF"/>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78BE20"/>
              </a:buClr>
              <a:buSzTx/>
              <a:buFont typeface="Arial" panose="020B0604020202020204" pitchFamily="34" charset="0"/>
              <a:buChar char="•"/>
              <a:tabLst/>
              <a:defRPr/>
            </a:pPr>
            <a:r>
              <a:rPr kumimoji="0" lang="en-GB" sz="2000" b="0" i="0" u="none" strike="noStrike" kern="0" cap="none" spc="0" normalizeH="0" baseline="0" noProof="0">
                <a:ln>
                  <a:noFill/>
                </a:ln>
                <a:solidFill>
                  <a:srgbClr val="FFFFFF"/>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78BE20"/>
              </a:buClr>
              <a:buSzTx/>
              <a:buFont typeface="Arial" panose="020B0604020202020204" pitchFamily="34" charset="0"/>
              <a:buChar char="•"/>
              <a:tabLst/>
              <a:defRPr/>
            </a:pPr>
            <a:r>
              <a:rPr kumimoji="0" lang="en-GB" sz="2000" b="0" i="0" u="none" strike="noStrike" kern="0" cap="none" spc="0" normalizeH="0" baseline="0" noProof="0">
                <a:ln>
                  <a:noFill/>
                </a:ln>
                <a:solidFill>
                  <a:srgbClr val="FFFFFF"/>
                </a:solidFill>
                <a:effectLst/>
                <a:uLnTx/>
                <a:uFillTx/>
                <a:latin typeface="Arial" panose="020B0604020202020204"/>
                <a:ea typeface="+mn-ea"/>
                <a:cs typeface="Arial" panose="020B0604020202020204" pitchFamily="34" charset="0"/>
              </a:rPr>
              <a:t>Bullet point</a:t>
            </a:r>
            <a:endParaRPr kumimoji="0" lang="en-GB" sz="2000" b="1" i="0" u="none" strike="noStrike" kern="0" cap="none" spc="0" normalizeH="0" baseline="0" noProof="0">
              <a:ln>
                <a:noFill/>
              </a:ln>
              <a:solidFill>
                <a:srgbClr val="FFFFFF"/>
              </a:solidFill>
              <a:effectLst/>
              <a:uLnTx/>
              <a:uFillTx/>
              <a:latin typeface="Arial" panose="020B0604020202020204"/>
              <a:ea typeface="+mn-ea"/>
              <a:cs typeface="Arial" panose="020B0604020202020204" pitchFamily="34" charset="0"/>
            </a:endParaRPr>
          </a:p>
        </p:txBody>
      </p:sp>
    </p:spTree>
    <p:extLst>
      <p:ext uri="{BB962C8B-B14F-4D97-AF65-F5344CB8AC3E}">
        <p14:creationId xmlns:p14="http://schemas.microsoft.com/office/powerpoint/2010/main" val="24397289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w stroke - grey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
            <a:ext cx="12192000" cy="6858000"/>
          </a:xfrm>
          <a:prstGeom prst="rect">
            <a:avLst/>
          </a:prstGeom>
        </p:spPr>
      </p:pic>
      <p:sp>
        <p:nvSpPr>
          <p:cNvPr id="2" name="Text Placeholder 6">
            <a:extLst>
              <a:ext uri="{FF2B5EF4-FFF2-40B4-BE49-F238E27FC236}">
                <a16:creationId xmlns:a16="http://schemas.microsoft.com/office/drawing/2014/main" id="{484444EA-555F-5333-DEF5-561BB5DBFF43}"/>
              </a:ext>
            </a:extLst>
          </p:cNvPr>
          <p:cNvSpPr>
            <a:spLocks noGrp="1"/>
          </p:cNvSpPr>
          <p:nvPr>
            <p:ph type="body" sz="quarter" idx="10" hasCustomPrompt="1"/>
          </p:nvPr>
        </p:nvSpPr>
        <p:spPr>
          <a:xfrm>
            <a:off x="334863" y="404664"/>
            <a:ext cx="8641457" cy="647700"/>
          </a:xfrm>
          <a:prstGeom prst="rect">
            <a:avLst/>
          </a:prstGeom>
        </p:spPr>
        <p:txBody>
          <a:bodyPr/>
          <a:lstStyle>
            <a:lvl1pPr marL="0" indent="0">
              <a:buNone/>
              <a:defRPr sz="4800" b="1">
                <a:solidFill>
                  <a:schemeClr val="tx2"/>
                </a:solidFill>
              </a:defRPr>
            </a:lvl1pPr>
          </a:lstStyle>
          <a:p>
            <a:pPr lvl="0"/>
            <a:r>
              <a:rPr lang="en-US"/>
              <a:t>Slide heading</a:t>
            </a:r>
            <a:endParaRPr lang="en-GB"/>
          </a:p>
        </p:txBody>
      </p:sp>
      <p:sp>
        <p:nvSpPr>
          <p:cNvPr id="3" name="Text Placeholder 4">
            <a:extLst>
              <a:ext uri="{FF2B5EF4-FFF2-40B4-BE49-F238E27FC236}">
                <a16:creationId xmlns:a16="http://schemas.microsoft.com/office/drawing/2014/main" id="{52151DE2-B3DD-EBD2-21D9-6D802F97C87A}"/>
              </a:ext>
            </a:extLst>
          </p:cNvPr>
          <p:cNvSpPr>
            <a:spLocks noGrp="1"/>
          </p:cNvSpPr>
          <p:nvPr>
            <p:ph type="body" sz="quarter" idx="11" hasCustomPrompt="1"/>
          </p:nvPr>
        </p:nvSpPr>
        <p:spPr>
          <a:xfrm>
            <a:off x="334863" y="1537088"/>
            <a:ext cx="11449050" cy="4916248"/>
          </a:xfrm>
          <a:prstGeom prst="rect">
            <a:avLst/>
          </a:prstGeom>
        </p:spPr>
        <p:txBody>
          <a:bodyPr/>
          <a:lstStyle>
            <a:lvl1pPr marL="82550" indent="0">
              <a:buNone/>
              <a:defRPr/>
            </a:lvl1pPr>
          </a:lstStyle>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a:ln>
                  <a:noFill/>
                </a:ln>
                <a:solidFill>
                  <a:srgbClr val="231F20"/>
                </a:solidFill>
                <a:effectLst/>
                <a:uLnTx/>
                <a:uFillTx/>
                <a:latin typeface="Arial" panose="020B0604020202020204"/>
                <a:ea typeface="+mn-ea"/>
                <a:cs typeface="Arial" panose="020B0604020202020204" pitchFamily="34" charset="0"/>
              </a:rPr>
              <a:t>Bullet point</a:t>
            </a:r>
          </a:p>
        </p:txBody>
      </p:sp>
    </p:spTree>
    <p:extLst>
      <p:ext uri="{BB962C8B-B14F-4D97-AF65-F5344CB8AC3E}">
        <p14:creationId xmlns:p14="http://schemas.microsoft.com/office/powerpoint/2010/main" val="1283827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w stroke - grey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15EEC6-0207-C5F7-2A49-F7D8F277F3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ext Placeholder 6">
            <a:extLst>
              <a:ext uri="{FF2B5EF4-FFF2-40B4-BE49-F238E27FC236}">
                <a16:creationId xmlns:a16="http://schemas.microsoft.com/office/drawing/2014/main" id="{DAC59B39-8310-9D73-A230-AE9AA04F2095}"/>
              </a:ext>
            </a:extLst>
          </p:cNvPr>
          <p:cNvSpPr>
            <a:spLocks noGrp="1"/>
          </p:cNvSpPr>
          <p:nvPr>
            <p:ph type="body" sz="quarter" idx="10" hasCustomPrompt="1"/>
          </p:nvPr>
        </p:nvSpPr>
        <p:spPr>
          <a:xfrm>
            <a:off x="334863" y="404664"/>
            <a:ext cx="8641457" cy="647700"/>
          </a:xfrm>
          <a:prstGeom prst="rect">
            <a:avLst/>
          </a:prstGeom>
        </p:spPr>
        <p:txBody>
          <a:bodyPr/>
          <a:lstStyle>
            <a:lvl1pPr marL="0" indent="0">
              <a:buNone/>
              <a:defRPr sz="4800" b="1">
                <a:solidFill>
                  <a:schemeClr val="tx2"/>
                </a:solidFill>
              </a:defRPr>
            </a:lvl1pPr>
          </a:lstStyle>
          <a:p>
            <a:pPr lvl="0"/>
            <a:r>
              <a:rPr lang="en-US"/>
              <a:t>Slide heading</a:t>
            </a:r>
            <a:endParaRPr lang="en-GB"/>
          </a:p>
        </p:txBody>
      </p:sp>
      <p:sp>
        <p:nvSpPr>
          <p:cNvPr id="4" name="Text Placeholder 4">
            <a:extLst>
              <a:ext uri="{FF2B5EF4-FFF2-40B4-BE49-F238E27FC236}">
                <a16:creationId xmlns:a16="http://schemas.microsoft.com/office/drawing/2014/main" id="{4EE45F8A-5028-C752-FF44-AE5894F0AC84}"/>
              </a:ext>
            </a:extLst>
          </p:cNvPr>
          <p:cNvSpPr>
            <a:spLocks noGrp="1"/>
          </p:cNvSpPr>
          <p:nvPr>
            <p:ph type="body" sz="quarter" idx="11" hasCustomPrompt="1"/>
          </p:nvPr>
        </p:nvSpPr>
        <p:spPr>
          <a:xfrm>
            <a:off x="334863" y="1537088"/>
            <a:ext cx="11449050" cy="4916248"/>
          </a:xfrm>
          <a:prstGeom prst="rect">
            <a:avLst/>
          </a:prstGeom>
        </p:spPr>
        <p:txBody>
          <a:bodyPr/>
          <a:lstStyle>
            <a:lvl1pPr marL="82550" indent="0">
              <a:buNone/>
              <a:defRPr/>
            </a:lvl1pPr>
          </a:lstStyle>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a:ln>
                  <a:noFill/>
                </a:ln>
                <a:solidFill>
                  <a:srgbClr val="231F20"/>
                </a:solidFill>
                <a:effectLst/>
                <a:uLnTx/>
                <a:uFillTx/>
                <a:latin typeface="Arial" panose="020B0604020202020204"/>
                <a:ea typeface="+mn-ea"/>
                <a:cs typeface="Arial" panose="020B0604020202020204" pitchFamily="34" charset="0"/>
              </a:rPr>
              <a:t>Bullet point</a:t>
            </a:r>
          </a:p>
        </p:txBody>
      </p:sp>
    </p:spTree>
    <p:extLst>
      <p:ext uri="{BB962C8B-B14F-4D97-AF65-F5344CB8AC3E}">
        <p14:creationId xmlns:p14="http://schemas.microsoft.com/office/powerpoint/2010/main" val="32916318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w stroke - white 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19C284-0A92-5347-897D-AD8BBA1AF7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9" cy="6858000"/>
          </a:xfrm>
          <a:prstGeom prst="rect">
            <a:avLst/>
          </a:prstGeom>
        </p:spPr>
      </p:pic>
      <p:sp>
        <p:nvSpPr>
          <p:cNvPr id="2" name="Text Placeholder 6">
            <a:extLst>
              <a:ext uri="{FF2B5EF4-FFF2-40B4-BE49-F238E27FC236}">
                <a16:creationId xmlns:a16="http://schemas.microsoft.com/office/drawing/2014/main" id="{4B14F9E7-F4A5-5DFA-0EE4-FE6E25EF9D94}"/>
              </a:ext>
            </a:extLst>
          </p:cNvPr>
          <p:cNvSpPr>
            <a:spLocks noGrp="1"/>
          </p:cNvSpPr>
          <p:nvPr>
            <p:ph type="body" sz="quarter" idx="10" hasCustomPrompt="1"/>
          </p:nvPr>
        </p:nvSpPr>
        <p:spPr>
          <a:xfrm>
            <a:off x="334863" y="404664"/>
            <a:ext cx="8641457" cy="647700"/>
          </a:xfrm>
          <a:prstGeom prst="rect">
            <a:avLst/>
          </a:prstGeom>
        </p:spPr>
        <p:txBody>
          <a:bodyPr/>
          <a:lstStyle>
            <a:lvl1pPr marL="0" indent="0">
              <a:buNone/>
              <a:defRPr sz="4800" b="1">
                <a:solidFill>
                  <a:schemeClr val="tx2"/>
                </a:solidFill>
              </a:defRPr>
            </a:lvl1pPr>
          </a:lstStyle>
          <a:p>
            <a:pPr lvl="0"/>
            <a:r>
              <a:rPr lang="en-US"/>
              <a:t>Slide heading</a:t>
            </a:r>
            <a:endParaRPr lang="en-GB"/>
          </a:p>
        </p:txBody>
      </p:sp>
      <p:sp>
        <p:nvSpPr>
          <p:cNvPr id="4" name="Text Placeholder 4">
            <a:extLst>
              <a:ext uri="{FF2B5EF4-FFF2-40B4-BE49-F238E27FC236}">
                <a16:creationId xmlns:a16="http://schemas.microsoft.com/office/drawing/2014/main" id="{A05DF115-0321-4EFC-D8DD-44BC36909E66}"/>
              </a:ext>
            </a:extLst>
          </p:cNvPr>
          <p:cNvSpPr>
            <a:spLocks noGrp="1"/>
          </p:cNvSpPr>
          <p:nvPr>
            <p:ph type="body" sz="quarter" idx="11" hasCustomPrompt="1"/>
          </p:nvPr>
        </p:nvSpPr>
        <p:spPr>
          <a:xfrm>
            <a:off x="334863" y="1537088"/>
            <a:ext cx="11449050" cy="4916248"/>
          </a:xfrm>
          <a:prstGeom prst="rect">
            <a:avLst/>
          </a:prstGeom>
        </p:spPr>
        <p:txBody>
          <a:bodyPr/>
          <a:lstStyle>
            <a:lvl1pPr marL="82550" indent="0">
              <a:buNone/>
              <a:defRPr/>
            </a:lvl1pPr>
          </a:lstStyle>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a:ln>
                  <a:noFill/>
                </a:ln>
                <a:solidFill>
                  <a:srgbClr val="231F20"/>
                </a:solidFill>
                <a:effectLst/>
                <a:uLnTx/>
                <a:uFillTx/>
                <a:latin typeface="Arial" panose="020B0604020202020204"/>
                <a:ea typeface="+mn-ea"/>
                <a:cs typeface="Arial" panose="020B0604020202020204" pitchFamily="34" charset="0"/>
              </a:rPr>
              <a:t>Bullet point</a:t>
            </a:r>
          </a:p>
        </p:txBody>
      </p:sp>
    </p:spTree>
    <p:extLst>
      <p:ext uri="{BB962C8B-B14F-4D97-AF65-F5344CB8AC3E}">
        <p14:creationId xmlns:p14="http://schemas.microsoft.com/office/powerpoint/2010/main" val="30404199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ow stroke - white gre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19C284-0A92-5347-897D-AD8BBA1AF7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ext Placeholder 6">
            <a:extLst>
              <a:ext uri="{FF2B5EF4-FFF2-40B4-BE49-F238E27FC236}">
                <a16:creationId xmlns:a16="http://schemas.microsoft.com/office/drawing/2014/main" id="{1428FB45-8210-6210-7713-4BC3D9F8D719}"/>
              </a:ext>
            </a:extLst>
          </p:cNvPr>
          <p:cNvSpPr>
            <a:spLocks noGrp="1"/>
          </p:cNvSpPr>
          <p:nvPr>
            <p:ph type="body" sz="quarter" idx="10" hasCustomPrompt="1"/>
          </p:nvPr>
        </p:nvSpPr>
        <p:spPr>
          <a:xfrm>
            <a:off x="334863" y="404664"/>
            <a:ext cx="8641457" cy="647700"/>
          </a:xfrm>
          <a:prstGeom prst="rect">
            <a:avLst/>
          </a:prstGeom>
        </p:spPr>
        <p:txBody>
          <a:bodyPr/>
          <a:lstStyle>
            <a:lvl1pPr marL="0" indent="0">
              <a:buNone/>
              <a:defRPr sz="4800" b="1">
                <a:solidFill>
                  <a:schemeClr val="tx2"/>
                </a:solidFill>
              </a:defRPr>
            </a:lvl1pPr>
          </a:lstStyle>
          <a:p>
            <a:pPr lvl="0"/>
            <a:r>
              <a:rPr lang="en-US"/>
              <a:t>Slide heading</a:t>
            </a:r>
            <a:endParaRPr lang="en-GB"/>
          </a:p>
        </p:txBody>
      </p:sp>
      <p:sp>
        <p:nvSpPr>
          <p:cNvPr id="4" name="Text Placeholder 4">
            <a:extLst>
              <a:ext uri="{FF2B5EF4-FFF2-40B4-BE49-F238E27FC236}">
                <a16:creationId xmlns:a16="http://schemas.microsoft.com/office/drawing/2014/main" id="{777844AE-6A6E-E07A-B14A-AC1CAB29B934}"/>
              </a:ext>
            </a:extLst>
          </p:cNvPr>
          <p:cNvSpPr>
            <a:spLocks noGrp="1"/>
          </p:cNvSpPr>
          <p:nvPr>
            <p:ph type="body" sz="quarter" idx="11" hasCustomPrompt="1"/>
          </p:nvPr>
        </p:nvSpPr>
        <p:spPr>
          <a:xfrm>
            <a:off x="334863" y="1537088"/>
            <a:ext cx="11449050" cy="4916248"/>
          </a:xfrm>
          <a:prstGeom prst="rect">
            <a:avLst/>
          </a:prstGeom>
        </p:spPr>
        <p:txBody>
          <a:bodyPr/>
          <a:lstStyle>
            <a:lvl1pPr marL="82550" indent="0">
              <a:buNone/>
              <a:defRPr/>
            </a:lvl1pPr>
          </a:lstStyle>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a:ln>
                  <a:noFill/>
                </a:ln>
                <a:solidFill>
                  <a:srgbClr val="231F20"/>
                </a:solidFill>
                <a:effectLst/>
                <a:uLnTx/>
                <a:uFillTx/>
                <a:latin typeface="Arial" panose="020B0604020202020204"/>
                <a:ea typeface="+mn-ea"/>
                <a:cs typeface="Arial" panose="020B0604020202020204" pitchFamily="34" charset="0"/>
              </a:rPr>
              <a:t>Bullet point</a:t>
            </a:r>
          </a:p>
        </p:txBody>
      </p:sp>
    </p:spTree>
    <p:extLst>
      <p:ext uri="{BB962C8B-B14F-4D97-AF65-F5344CB8AC3E}">
        <p14:creationId xmlns:p14="http://schemas.microsoft.com/office/powerpoint/2010/main" val="13064169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ontent (plain)">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8" y="0"/>
            <a:ext cx="12185981" cy="6858000"/>
          </a:xfrm>
          <a:prstGeom prst="rect">
            <a:avLst/>
          </a:prstGeom>
        </p:spPr>
      </p:pic>
    </p:spTree>
    <p:extLst>
      <p:ext uri="{BB962C8B-B14F-4D97-AF65-F5344CB8AC3E}">
        <p14:creationId xmlns:p14="http://schemas.microsoft.com/office/powerpoint/2010/main" val="523761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lain -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
            <a:ext cx="12192000" cy="6858000"/>
          </a:xfrm>
          <a:prstGeom prst="rect">
            <a:avLst/>
          </a:prstGeom>
        </p:spPr>
      </p:pic>
      <p:sp>
        <p:nvSpPr>
          <p:cNvPr id="2" name="Text Placeholder 6">
            <a:extLst>
              <a:ext uri="{FF2B5EF4-FFF2-40B4-BE49-F238E27FC236}">
                <a16:creationId xmlns:a16="http://schemas.microsoft.com/office/drawing/2014/main" id="{1ED2611B-B236-C355-C83A-77A33D57DDA5}"/>
              </a:ext>
            </a:extLst>
          </p:cNvPr>
          <p:cNvSpPr>
            <a:spLocks noGrp="1"/>
          </p:cNvSpPr>
          <p:nvPr>
            <p:ph type="body" sz="quarter" idx="10" hasCustomPrompt="1"/>
          </p:nvPr>
        </p:nvSpPr>
        <p:spPr>
          <a:xfrm>
            <a:off x="334863" y="404664"/>
            <a:ext cx="8641457" cy="647700"/>
          </a:xfrm>
          <a:prstGeom prst="rect">
            <a:avLst/>
          </a:prstGeom>
        </p:spPr>
        <p:txBody>
          <a:bodyPr/>
          <a:lstStyle>
            <a:lvl1pPr marL="0" indent="0">
              <a:buNone/>
              <a:defRPr sz="4800" b="1">
                <a:solidFill>
                  <a:schemeClr val="tx2"/>
                </a:solidFill>
              </a:defRPr>
            </a:lvl1pPr>
          </a:lstStyle>
          <a:p>
            <a:pPr lvl="0"/>
            <a:r>
              <a:rPr lang="en-US"/>
              <a:t>Slide heading</a:t>
            </a:r>
            <a:endParaRPr lang="en-GB"/>
          </a:p>
        </p:txBody>
      </p:sp>
      <p:sp>
        <p:nvSpPr>
          <p:cNvPr id="5" name="Text Placeholder 4">
            <a:extLst>
              <a:ext uri="{FF2B5EF4-FFF2-40B4-BE49-F238E27FC236}">
                <a16:creationId xmlns:a16="http://schemas.microsoft.com/office/drawing/2014/main" id="{8905F5A6-359A-C0EF-E69A-890F7491F98D}"/>
              </a:ext>
            </a:extLst>
          </p:cNvPr>
          <p:cNvSpPr>
            <a:spLocks noGrp="1"/>
          </p:cNvSpPr>
          <p:nvPr>
            <p:ph type="body" sz="quarter" idx="11" hasCustomPrompt="1"/>
          </p:nvPr>
        </p:nvSpPr>
        <p:spPr>
          <a:xfrm>
            <a:off x="334863" y="1537088"/>
            <a:ext cx="11449050" cy="4916248"/>
          </a:xfrm>
          <a:prstGeom prst="rect">
            <a:avLst/>
          </a:prstGeom>
        </p:spPr>
        <p:txBody>
          <a:bodyPr/>
          <a:lstStyle>
            <a:lvl1pPr marL="82550" indent="0">
              <a:buNone/>
              <a:defRPr/>
            </a:lvl1pPr>
          </a:lstStyle>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a:ln>
                  <a:noFill/>
                </a:ln>
                <a:solidFill>
                  <a:srgbClr val="231F20"/>
                </a:solidFill>
                <a:effectLst/>
                <a:uLnTx/>
                <a:uFillTx/>
                <a:latin typeface="Arial" panose="020B0604020202020204"/>
                <a:ea typeface="+mn-ea"/>
                <a:cs typeface="Arial" panose="020B0604020202020204" pitchFamily="34" charset="0"/>
              </a:rPr>
              <a:t>Bullet point</a:t>
            </a:r>
          </a:p>
        </p:txBody>
      </p:sp>
    </p:spTree>
    <p:extLst>
      <p:ext uri="{BB962C8B-B14F-4D97-AF65-F5344CB8AC3E}">
        <p14:creationId xmlns:p14="http://schemas.microsoft.com/office/powerpoint/2010/main" val="405704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lain - gre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ext Placeholder 6">
            <a:extLst>
              <a:ext uri="{FF2B5EF4-FFF2-40B4-BE49-F238E27FC236}">
                <a16:creationId xmlns:a16="http://schemas.microsoft.com/office/drawing/2014/main" id="{9F880717-6C9E-B6F3-2359-2D53F30FBBBC}"/>
              </a:ext>
            </a:extLst>
          </p:cNvPr>
          <p:cNvSpPr>
            <a:spLocks noGrp="1"/>
          </p:cNvSpPr>
          <p:nvPr>
            <p:ph type="body" sz="quarter" idx="10" hasCustomPrompt="1"/>
          </p:nvPr>
        </p:nvSpPr>
        <p:spPr>
          <a:xfrm>
            <a:off x="334863" y="404664"/>
            <a:ext cx="8641457" cy="647700"/>
          </a:xfrm>
          <a:prstGeom prst="rect">
            <a:avLst/>
          </a:prstGeom>
        </p:spPr>
        <p:txBody>
          <a:bodyPr/>
          <a:lstStyle>
            <a:lvl1pPr marL="0" indent="0">
              <a:buNone/>
              <a:defRPr sz="4800" b="1">
                <a:solidFill>
                  <a:schemeClr val="tx2"/>
                </a:solidFill>
              </a:defRPr>
            </a:lvl1pPr>
          </a:lstStyle>
          <a:p>
            <a:pPr lvl="0"/>
            <a:r>
              <a:rPr lang="en-US"/>
              <a:t>Slide heading</a:t>
            </a:r>
            <a:endParaRPr lang="en-GB"/>
          </a:p>
        </p:txBody>
      </p:sp>
      <p:sp>
        <p:nvSpPr>
          <p:cNvPr id="3" name="Text Placeholder 4">
            <a:extLst>
              <a:ext uri="{FF2B5EF4-FFF2-40B4-BE49-F238E27FC236}">
                <a16:creationId xmlns:a16="http://schemas.microsoft.com/office/drawing/2014/main" id="{CC67C646-FB7F-C735-F11A-A4D511FE30BD}"/>
              </a:ext>
            </a:extLst>
          </p:cNvPr>
          <p:cNvSpPr>
            <a:spLocks noGrp="1"/>
          </p:cNvSpPr>
          <p:nvPr>
            <p:ph type="body" sz="quarter" idx="11" hasCustomPrompt="1"/>
          </p:nvPr>
        </p:nvSpPr>
        <p:spPr>
          <a:xfrm>
            <a:off x="334863" y="1537088"/>
            <a:ext cx="11449050" cy="4916248"/>
          </a:xfrm>
          <a:prstGeom prst="rect">
            <a:avLst/>
          </a:prstGeom>
        </p:spPr>
        <p:txBody>
          <a:bodyPr/>
          <a:lstStyle>
            <a:lvl1pPr marL="82550" indent="0">
              <a:buNone/>
              <a:defRPr/>
            </a:lvl1pPr>
          </a:lstStyle>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a:ln>
                  <a:noFill/>
                </a:ln>
                <a:solidFill>
                  <a:srgbClr val="231F20"/>
                </a:solidFill>
                <a:effectLst/>
                <a:uLnTx/>
                <a:uFillTx/>
                <a:latin typeface="Arial" panose="020B0604020202020204"/>
                <a:ea typeface="+mn-ea"/>
                <a:cs typeface="Arial" panose="020B0604020202020204" pitchFamily="34" charset="0"/>
              </a:rPr>
              <a:t>Bullet point</a:t>
            </a:r>
          </a:p>
        </p:txBody>
      </p:sp>
    </p:spTree>
    <p:extLst>
      <p:ext uri="{BB962C8B-B14F-4D97-AF65-F5344CB8AC3E}">
        <p14:creationId xmlns:p14="http://schemas.microsoft.com/office/powerpoint/2010/main" val="8817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 or end - grey blue with logo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2" name="Text Placeholder 4">
            <a:extLst>
              <a:ext uri="{FF2B5EF4-FFF2-40B4-BE49-F238E27FC236}">
                <a16:creationId xmlns:a16="http://schemas.microsoft.com/office/drawing/2014/main" id="{FB2C3287-E222-E7EF-6005-1F5BEE6AC5F4}"/>
              </a:ext>
            </a:extLst>
          </p:cNvPr>
          <p:cNvSpPr>
            <a:spLocks noGrp="1"/>
          </p:cNvSpPr>
          <p:nvPr>
            <p:ph type="body" sz="quarter" idx="10" hasCustomPrompt="1"/>
          </p:nvPr>
        </p:nvSpPr>
        <p:spPr>
          <a:xfrm>
            <a:off x="334103" y="1988840"/>
            <a:ext cx="11090275" cy="1944216"/>
          </a:xfrm>
          <a:prstGeom prst="rect">
            <a:avLst/>
          </a:prstGeom>
        </p:spPr>
        <p:txBody>
          <a:bodyPr/>
          <a:lstStyle>
            <a:lvl1pPr marL="0" indent="0">
              <a:lnSpc>
                <a:spcPct val="90000"/>
              </a:lnSpc>
              <a:spcBef>
                <a:spcPts val="0"/>
              </a:spcBef>
              <a:buNone/>
              <a:defRPr sz="5870" b="1">
                <a:solidFill>
                  <a:schemeClr val="tx2"/>
                </a:solidFill>
              </a:defRPr>
            </a:lvl1pPr>
          </a:lstStyle>
          <a:p>
            <a:pPr lvl="0"/>
            <a:r>
              <a:rPr lang="en-US"/>
              <a:t>Presentation title</a:t>
            </a:r>
          </a:p>
          <a:p>
            <a:pPr lvl="0"/>
            <a:r>
              <a:rPr lang="en-US"/>
              <a:t>Goes here</a:t>
            </a:r>
          </a:p>
        </p:txBody>
      </p:sp>
    </p:spTree>
    <p:extLst>
      <p:ext uri="{BB962C8B-B14F-4D97-AF65-F5344CB8AC3E}">
        <p14:creationId xmlns:p14="http://schemas.microsoft.com/office/powerpoint/2010/main" val="3278165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lain - 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15EEC6-0207-C5F7-2A49-F7D8F277F3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ext Placeholder 6">
            <a:extLst>
              <a:ext uri="{FF2B5EF4-FFF2-40B4-BE49-F238E27FC236}">
                <a16:creationId xmlns:a16="http://schemas.microsoft.com/office/drawing/2014/main" id="{48322E9B-04E8-E9D7-FA1A-CFD5F69B59AE}"/>
              </a:ext>
            </a:extLst>
          </p:cNvPr>
          <p:cNvSpPr>
            <a:spLocks noGrp="1"/>
          </p:cNvSpPr>
          <p:nvPr>
            <p:ph type="body" sz="quarter" idx="10" hasCustomPrompt="1"/>
          </p:nvPr>
        </p:nvSpPr>
        <p:spPr>
          <a:xfrm>
            <a:off x="334863" y="404664"/>
            <a:ext cx="8641457" cy="647700"/>
          </a:xfrm>
          <a:prstGeom prst="rect">
            <a:avLst/>
          </a:prstGeom>
        </p:spPr>
        <p:txBody>
          <a:bodyPr/>
          <a:lstStyle>
            <a:lvl1pPr marL="0" indent="0">
              <a:buNone/>
              <a:defRPr sz="4800" b="1">
                <a:solidFill>
                  <a:schemeClr val="bg1"/>
                </a:solidFill>
              </a:defRPr>
            </a:lvl1pPr>
          </a:lstStyle>
          <a:p>
            <a:pPr lvl="0"/>
            <a:r>
              <a:rPr lang="en-US"/>
              <a:t>Slide heading</a:t>
            </a:r>
            <a:endParaRPr lang="en-GB"/>
          </a:p>
        </p:txBody>
      </p:sp>
      <p:sp>
        <p:nvSpPr>
          <p:cNvPr id="4" name="Text Placeholder 4">
            <a:extLst>
              <a:ext uri="{FF2B5EF4-FFF2-40B4-BE49-F238E27FC236}">
                <a16:creationId xmlns:a16="http://schemas.microsoft.com/office/drawing/2014/main" id="{58E53E9C-7571-A776-02AD-2BBE95B88D23}"/>
              </a:ext>
            </a:extLst>
          </p:cNvPr>
          <p:cNvSpPr>
            <a:spLocks noGrp="1"/>
          </p:cNvSpPr>
          <p:nvPr>
            <p:ph type="body" sz="quarter" idx="11" hasCustomPrompt="1"/>
          </p:nvPr>
        </p:nvSpPr>
        <p:spPr>
          <a:xfrm>
            <a:off x="334863" y="1537088"/>
            <a:ext cx="11449050" cy="4916248"/>
          </a:xfrm>
          <a:prstGeom prst="rect">
            <a:avLst/>
          </a:prstGeom>
        </p:spPr>
        <p:txBody>
          <a:bodyPr/>
          <a:lstStyle>
            <a:lvl1pPr marL="82550" indent="0">
              <a:buClr>
                <a:srgbClr val="78BE20"/>
              </a:buClr>
              <a:buNone/>
              <a:defRPr>
                <a:solidFill>
                  <a:schemeClr val="bg1"/>
                </a:solidFill>
              </a:defRPr>
            </a:lvl1pPr>
          </a:lstStyle>
          <a:p>
            <a:pPr marL="357188" marR="0" lvl="0" indent="-274638" algn="l" defTabSz="914400" rtl="0" eaLnBrk="1" fontAlgn="auto" latinLnBrk="0" hangingPunct="1">
              <a:lnSpc>
                <a:spcPct val="100000"/>
              </a:lnSpc>
              <a:spcBef>
                <a:spcPts val="0"/>
              </a:spcBef>
              <a:spcAft>
                <a:spcPts val="1200"/>
              </a:spcAft>
              <a:buClr>
                <a:srgbClr val="78BE20"/>
              </a:buClr>
              <a:buSzTx/>
              <a:buFont typeface="Arial" panose="020B0604020202020204" pitchFamily="34" charset="0"/>
              <a:buChar char="•"/>
              <a:tabLst/>
              <a:defRPr/>
            </a:pPr>
            <a:r>
              <a:rPr kumimoji="0" lang="en-GB" sz="2000" b="0" i="0" u="none" strike="noStrike" kern="0" cap="none" spc="0" normalizeH="0" baseline="0" noProof="0">
                <a:ln>
                  <a:noFill/>
                </a:ln>
                <a:solidFill>
                  <a:srgbClr val="FFFFFF"/>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78BE20"/>
              </a:buClr>
              <a:buSzTx/>
              <a:buFont typeface="Arial" panose="020B0604020202020204" pitchFamily="34" charset="0"/>
              <a:buChar char="•"/>
              <a:tabLst/>
              <a:defRPr/>
            </a:pPr>
            <a:r>
              <a:rPr kumimoji="0" lang="en-GB" sz="2000" b="0" i="0" u="none" strike="noStrike" kern="0" cap="none" spc="0" normalizeH="0" baseline="0" noProof="0">
                <a:ln>
                  <a:noFill/>
                </a:ln>
                <a:solidFill>
                  <a:srgbClr val="FFFFFF"/>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78BE20"/>
              </a:buClr>
              <a:buSzTx/>
              <a:buFont typeface="Arial" panose="020B0604020202020204" pitchFamily="34" charset="0"/>
              <a:buChar char="•"/>
              <a:tabLst/>
              <a:defRPr/>
            </a:pPr>
            <a:r>
              <a:rPr kumimoji="0" lang="en-GB" sz="2000" b="0" i="0" u="none" strike="noStrike" kern="0" cap="none" spc="0" normalizeH="0" baseline="0" noProof="0">
                <a:ln>
                  <a:noFill/>
                </a:ln>
                <a:solidFill>
                  <a:srgbClr val="FFFFFF"/>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78BE20"/>
              </a:buClr>
              <a:buSzTx/>
              <a:buFont typeface="Arial" panose="020B0604020202020204" pitchFamily="34" charset="0"/>
              <a:buChar char="•"/>
              <a:tabLst/>
              <a:defRPr/>
            </a:pPr>
            <a:r>
              <a:rPr kumimoji="0" lang="en-GB" sz="2000" b="0" i="0" u="none" strike="noStrike" kern="0" cap="none" spc="0" normalizeH="0" baseline="0" noProof="0">
                <a:ln>
                  <a:noFill/>
                </a:ln>
                <a:solidFill>
                  <a:srgbClr val="FFFFFF"/>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78BE20"/>
              </a:buClr>
              <a:buSzTx/>
              <a:buFont typeface="Arial" panose="020B0604020202020204" pitchFamily="34" charset="0"/>
              <a:buChar char="•"/>
              <a:tabLst/>
              <a:defRPr/>
            </a:pPr>
            <a:r>
              <a:rPr kumimoji="0" lang="en-GB" sz="2000" b="0" i="0" u="none" strike="noStrike" kern="0" cap="none" spc="0" normalizeH="0" baseline="0" noProof="0">
                <a:ln>
                  <a:noFill/>
                </a:ln>
                <a:solidFill>
                  <a:srgbClr val="FFFFFF"/>
                </a:solidFill>
                <a:effectLst/>
                <a:uLnTx/>
                <a:uFillTx/>
                <a:latin typeface="Arial" panose="020B0604020202020204"/>
                <a:ea typeface="+mn-ea"/>
                <a:cs typeface="Arial" panose="020B0604020202020204" pitchFamily="34" charset="0"/>
              </a:rPr>
              <a:t>Bullet point</a:t>
            </a:r>
            <a:endParaRPr kumimoji="0" lang="en-GB" sz="2000" b="1" i="0" u="none" strike="noStrike" kern="0" cap="none" spc="0" normalizeH="0" baseline="0" noProof="0">
              <a:ln>
                <a:noFill/>
              </a:ln>
              <a:solidFill>
                <a:srgbClr val="FFFFFF"/>
              </a:solidFill>
              <a:effectLst/>
              <a:uLnTx/>
              <a:uFillTx/>
              <a:latin typeface="Arial" panose="020B0604020202020204"/>
              <a:ea typeface="+mn-ea"/>
              <a:cs typeface="Arial" panose="020B0604020202020204" pitchFamily="34" charset="0"/>
            </a:endParaRPr>
          </a:p>
        </p:txBody>
      </p:sp>
    </p:spTree>
    <p:extLst>
      <p:ext uri="{BB962C8B-B14F-4D97-AF65-F5344CB8AC3E}">
        <p14:creationId xmlns:p14="http://schemas.microsoft.com/office/powerpoint/2010/main" val="2249183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1986682E-37F0-3537-9919-0E2BB34E8337}"/>
              </a:ext>
            </a:extLst>
          </p:cNvPr>
          <p:cNvSpPr>
            <a:spLocks noGrp="1"/>
          </p:cNvSpPr>
          <p:nvPr>
            <p:ph type="body" sz="quarter" idx="10" hasCustomPrompt="1"/>
          </p:nvPr>
        </p:nvSpPr>
        <p:spPr>
          <a:xfrm>
            <a:off x="334963" y="1340768"/>
            <a:ext cx="11306175" cy="2735932"/>
          </a:xfrm>
          <a:prstGeom prst="rect">
            <a:avLst/>
          </a:prstGeom>
        </p:spPr>
        <p:txBody>
          <a:bodyPr/>
          <a:lstStyle>
            <a:lvl1pPr marL="0" indent="0">
              <a:buNone/>
              <a:defRPr sz="10000" b="1">
                <a:solidFill>
                  <a:schemeClr val="tx2"/>
                </a:solidFill>
              </a:defRPr>
            </a:lvl1pPr>
          </a:lstStyle>
          <a:p>
            <a:pPr lvl="0"/>
            <a:r>
              <a:rPr lang="en-US"/>
              <a:t>Thank you</a:t>
            </a:r>
          </a:p>
        </p:txBody>
      </p:sp>
    </p:spTree>
    <p:extLst>
      <p:ext uri="{BB962C8B-B14F-4D97-AF65-F5344CB8AC3E}">
        <p14:creationId xmlns:p14="http://schemas.microsoft.com/office/powerpoint/2010/main" val="12505656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 gre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2" cy="6858000"/>
          </a:xfrm>
          <a:prstGeom prst="rect">
            <a:avLst/>
          </a:prstGeom>
        </p:spPr>
      </p:pic>
      <p:sp>
        <p:nvSpPr>
          <p:cNvPr id="2" name="Text Placeholder 3">
            <a:extLst>
              <a:ext uri="{FF2B5EF4-FFF2-40B4-BE49-F238E27FC236}">
                <a16:creationId xmlns:a16="http://schemas.microsoft.com/office/drawing/2014/main" id="{6CD47A6C-B5F9-6A96-50C7-824F1DC43367}"/>
              </a:ext>
            </a:extLst>
          </p:cNvPr>
          <p:cNvSpPr>
            <a:spLocks noGrp="1"/>
          </p:cNvSpPr>
          <p:nvPr>
            <p:ph type="body" sz="quarter" idx="10" hasCustomPrompt="1"/>
          </p:nvPr>
        </p:nvSpPr>
        <p:spPr>
          <a:xfrm>
            <a:off x="334963" y="1340768"/>
            <a:ext cx="11306175" cy="2735932"/>
          </a:xfrm>
          <a:prstGeom prst="rect">
            <a:avLst/>
          </a:prstGeom>
        </p:spPr>
        <p:txBody>
          <a:bodyPr/>
          <a:lstStyle>
            <a:lvl1pPr marL="0" indent="0">
              <a:buNone/>
              <a:defRPr sz="10000" b="1">
                <a:solidFill>
                  <a:schemeClr val="tx2"/>
                </a:solidFill>
              </a:defRPr>
            </a:lvl1pPr>
          </a:lstStyle>
          <a:p>
            <a:pPr lvl="0"/>
            <a:r>
              <a:rPr lang="en-US"/>
              <a:t>Thank you</a:t>
            </a:r>
          </a:p>
        </p:txBody>
      </p:sp>
    </p:spTree>
    <p:extLst>
      <p:ext uri="{BB962C8B-B14F-4D97-AF65-F5344CB8AC3E}">
        <p14:creationId xmlns:p14="http://schemas.microsoft.com/office/powerpoint/2010/main" val="2503670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 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15EEC6-0207-C5F7-2A49-F7D8F277F3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65D88787-FFFC-7153-34F1-900A6E2BBE78}"/>
              </a:ext>
            </a:extLst>
          </p:cNvPr>
          <p:cNvSpPr>
            <a:spLocks noGrp="1"/>
          </p:cNvSpPr>
          <p:nvPr>
            <p:ph type="body" sz="quarter" idx="10" hasCustomPrompt="1"/>
          </p:nvPr>
        </p:nvSpPr>
        <p:spPr>
          <a:xfrm>
            <a:off x="334963" y="1340768"/>
            <a:ext cx="11306175" cy="2735932"/>
          </a:xfrm>
          <a:prstGeom prst="rect">
            <a:avLst/>
          </a:prstGeom>
        </p:spPr>
        <p:txBody>
          <a:bodyPr/>
          <a:lstStyle>
            <a:lvl1pPr marL="0" indent="0">
              <a:buNone/>
              <a:defRPr sz="10000" b="1">
                <a:solidFill>
                  <a:schemeClr val="bg1"/>
                </a:solidFill>
              </a:defRPr>
            </a:lvl1pPr>
          </a:lstStyle>
          <a:p>
            <a:pPr lvl="0"/>
            <a:r>
              <a:rPr lang="en-US"/>
              <a:t>Thank you</a:t>
            </a:r>
          </a:p>
        </p:txBody>
      </p:sp>
    </p:spTree>
    <p:extLst>
      <p:ext uri="{BB962C8B-B14F-4D97-AF65-F5344CB8AC3E}">
        <p14:creationId xmlns:p14="http://schemas.microsoft.com/office/powerpoint/2010/main" val="1736376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 or end - grey white with logo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15EEC6-0207-C5F7-2A49-F7D8F277F3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ext Placeholder 4">
            <a:extLst>
              <a:ext uri="{FF2B5EF4-FFF2-40B4-BE49-F238E27FC236}">
                <a16:creationId xmlns:a16="http://schemas.microsoft.com/office/drawing/2014/main" id="{392A9BF4-5DDA-94C8-8138-64D6DC396E09}"/>
              </a:ext>
            </a:extLst>
          </p:cNvPr>
          <p:cNvSpPr>
            <a:spLocks noGrp="1"/>
          </p:cNvSpPr>
          <p:nvPr>
            <p:ph type="body" sz="quarter" idx="10" hasCustomPrompt="1"/>
          </p:nvPr>
        </p:nvSpPr>
        <p:spPr>
          <a:xfrm>
            <a:off x="334103" y="1988840"/>
            <a:ext cx="11090275" cy="1944216"/>
          </a:xfrm>
          <a:prstGeom prst="rect">
            <a:avLst/>
          </a:prstGeom>
        </p:spPr>
        <p:txBody>
          <a:bodyPr/>
          <a:lstStyle>
            <a:lvl1pPr marL="0" indent="0">
              <a:lnSpc>
                <a:spcPct val="90000"/>
              </a:lnSpc>
              <a:spcBef>
                <a:spcPts val="0"/>
              </a:spcBef>
              <a:buNone/>
              <a:defRPr sz="5870" b="1">
                <a:solidFill>
                  <a:schemeClr val="tx2"/>
                </a:solidFill>
              </a:defRPr>
            </a:lvl1pPr>
          </a:lstStyle>
          <a:p>
            <a:pPr lvl="0"/>
            <a:r>
              <a:rPr lang="en-US"/>
              <a:t>Presentation title</a:t>
            </a:r>
          </a:p>
          <a:p>
            <a:pPr lvl="0"/>
            <a:r>
              <a:rPr lang="en-US"/>
              <a:t>Goes here</a:t>
            </a:r>
          </a:p>
        </p:txBody>
      </p:sp>
    </p:spTree>
    <p:extLst>
      <p:ext uri="{BB962C8B-B14F-4D97-AF65-F5344CB8AC3E}">
        <p14:creationId xmlns:p14="http://schemas.microsoft.com/office/powerpoint/2010/main" val="32240317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title - white blue with logo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19C284-0A92-5347-897D-AD8BBA1AF7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2" name="Text Placeholder 4">
            <a:extLst>
              <a:ext uri="{FF2B5EF4-FFF2-40B4-BE49-F238E27FC236}">
                <a16:creationId xmlns:a16="http://schemas.microsoft.com/office/drawing/2014/main" id="{C93BF672-73F1-50AC-4AFE-94E6E21AF439}"/>
              </a:ext>
            </a:extLst>
          </p:cNvPr>
          <p:cNvSpPr>
            <a:spLocks noGrp="1"/>
          </p:cNvSpPr>
          <p:nvPr>
            <p:ph type="body" sz="quarter" idx="10" hasCustomPrompt="1"/>
          </p:nvPr>
        </p:nvSpPr>
        <p:spPr>
          <a:xfrm>
            <a:off x="334103" y="1988840"/>
            <a:ext cx="11090275" cy="1944216"/>
          </a:xfrm>
          <a:prstGeom prst="rect">
            <a:avLst/>
          </a:prstGeom>
        </p:spPr>
        <p:txBody>
          <a:bodyPr/>
          <a:lstStyle>
            <a:lvl1pPr marL="0" indent="0">
              <a:lnSpc>
                <a:spcPct val="90000"/>
              </a:lnSpc>
              <a:spcBef>
                <a:spcPts val="0"/>
              </a:spcBef>
              <a:buNone/>
              <a:defRPr sz="5870" b="1">
                <a:solidFill>
                  <a:schemeClr val="accent2"/>
                </a:solidFill>
              </a:defRPr>
            </a:lvl1pPr>
          </a:lstStyle>
          <a:p>
            <a:pPr lvl="0"/>
            <a:r>
              <a:rPr lang="en-US"/>
              <a:t>Presentation title</a:t>
            </a:r>
          </a:p>
          <a:p>
            <a:pPr lvl="0"/>
            <a:r>
              <a:rPr lang="en-US"/>
              <a:t>Goes here</a:t>
            </a:r>
          </a:p>
        </p:txBody>
      </p:sp>
    </p:spTree>
    <p:extLst>
      <p:ext uri="{BB962C8B-B14F-4D97-AF65-F5344CB8AC3E}">
        <p14:creationId xmlns:p14="http://schemas.microsoft.com/office/powerpoint/2010/main" val="24229968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rt or end - white grey with logo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19C284-0A92-5347-897D-AD8BBA1AF7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1" cy="6858000"/>
          </a:xfrm>
          <a:prstGeom prst="rect">
            <a:avLst/>
          </a:prstGeom>
        </p:spPr>
      </p:pic>
      <p:sp>
        <p:nvSpPr>
          <p:cNvPr id="2" name="Text Placeholder 4">
            <a:extLst>
              <a:ext uri="{FF2B5EF4-FFF2-40B4-BE49-F238E27FC236}">
                <a16:creationId xmlns:a16="http://schemas.microsoft.com/office/drawing/2014/main" id="{456B21AC-CD49-3B0A-407F-9E714A512B72}"/>
              </a:ext>
            </a:extLst>
          </p:cNvPr>
          <p:cNvSpPr>
            <a:spLocks noGrp="1"/>
          </p:cNvSpPr>
          <p:nvPr>
            <p:ph type="body" sz="quarter" idx="10" hasCustomPrompt="1"/>
          </p:nvPr>
        </p:nvSpPr>
        <p:spPr>
          <a:xfrm>
            <a:off x="334103" y="1988840"/>
            <a:ext cx="11090275" cy="1944216"/>
          </a:xfrm>
          <a:prstGeom prst="rect">
            <a:avLst/>
          </a:prstGeom>
        </p:spPr>
        <p:txBody>
          <a:bodyPr/>
          <a:lstStyle>
            <a:lvl1pPr marL="0" indent="0">
              <a:lnSpc>
                <a:spcPct val="90000"/>
              </a:lnSpc>
              <a:spcBef>
                <a:spcPts val="0"/>
              </a:spcBef>
              <a:buNone/>
              <a:defRPr sz="5870" b="1">
                <a:solidFill>
                  <a:schemeClr val="tx2"/>
                </a:solidFill>
              </a:defRPr>
            </a:lvl1pPr>
          </a:lstStyle>
          <a:p>
            <a:pPr lvl="0"/>
            <a:r>
              <a:rPr lang="en-US"/>
              <a:t>Presentation title</a:t>
            </a:r>
          </a:p>
          <a:p>
            <a:pPr lvl="0"/>
            <a:r>
              <a:rPr lang="en-US"/>
              <a:t>Goes here</a:t>
            </a:r>
          </a:p>
        </p:txBody>
      </p:sp>
    </p:spTree>
    <p:extLst>
      <p:ext uri="{BB962C8B-B14F-4D97-AF65-F5344CB8AC3E}">
        <p14:creationId xmlns:p14="http://schemas.microsoft.com/office/powerpoint/2010/main" val="14132758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aised stroke - blue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1" cy="6856307"/>
          </a:xfrm>
          <a:prstGeom prst="rect">
            <a:avLst/>
          </a:prstGeom>
        </p:spPr>
      </p:pic>
      <p:sp>
        <p:nvSpPr>
          <p:cNvPr id="2" name="Text Placeholder 6">
            <a:extLst>
              <a:ext uri="{FF2B5EF4-FFF2-40B4-BE49-F238E27FC236}">
                <a16:creationId xmlns:a16="http://schemas.microsoft.com/office/drawing/2014/main" id="{1B381A79-5DB4-69C8-AC44-2AF4CC7C1B2F}"/>
              </a:ext>
            </a:extLst>
          </p:cNvPr>
          <p:cNvSpPr>
            <a:spLocks noGrp="1"/>
          </p:cNvSpPr>
          <p:nvPr>
            <p:ph type="body" sz="quarter" idx="10" hasCustomPrompt="1"/>
          </p:nvPr>
        </p:nvSpPr>
        <p:spPr>
          <a:xfrm>
            <a:off x="334863" y="404664"/>
            <a:ext cx="8641457" cy="647700"/>
          </a:xfrm>
          <a:prstGeom prst="rect">
            <a:avLst/>
          </a:prstGeom>
        </p:spPr>
        <p:txBody>
          <a:bodyPr/>
          <a:lstStyle>
            <a:lvl1pPr marL="0" indent="0">
              <a:buNone/>
              <a:defRPr sz="4800" b="1">
                <a:solidFill>
                  <a:schemeClr val="bg1"/>
                </a:solidFill>
              </a:defRPr>
            </a:lvl1pPr>
          </a:lstStyle>
          <a:p>
            <a:pPr lvl="0"/>
            <a:r>
              <a:rPr lang="en-US"/>
              <a:t>Slide heading</a:t>
            </a:r>
            <a:endParaRPr lang="en-GB"/>
          </a:p>
        </p:txBody>
      </p:sp>
      <p:sp>
        <p:nvSpPr>
          <p:cNvPr id="3" name="Text Placeholder 4">
            <a:extLst>
              <a:ext uri="{FF2B5EF4-FFF2-40B4-BE49-F238E27FC236}">
                <a16:creationId xmlns:a16="http://schemas.microsoft.com/office/drawing/2014/main" id="{48C1885A-DCBA-2072-DE3F-B84432257FAC}"/>
              </a:ext>
            </a:extLst>
          </p:cNvPr>
          <p:cNvSpPr>
            <a:spLocks noGrp="1"/>
          </p:cNvSpPr>
          <p:nvPr>
            <p:ph type="body" sz="quarter" idx="11" hasCustomPrompt="1"/>
          </p:nvPr>
        </p:nvSpPr>
        <p:spPr>
          <a:xfrm>
            <a:off x="334863" y="1537088"/>
            <a:ext cx="11449050" cy="4916248"/>
          </a:xfrm>
          <a:prstGeom prst="rect">
            <a:avLst/>
          </a:prstGeom>
        </p:spPr>
        <p:txBody>
          <a:bodyPr/>
          <a:lstStyle>
            <a:lvl1pPr marL="82550" indent="0">
              <a:buClr>
                <a:srgbClr val="78BE20"/>
              </a:buClr>
              <a:buNone/>
              <a:defRPr>
                <a:solidFill>
                  <a:schemeClr val="bg1"/>
                </a:solidFill>
              </a:defRPr>
            </a:lvl1pPr>
          </a:lstStyle>
          <a:p>
            <a:pPr marL="357188" marR="0" lvl="0" indent="-274638" algn="l" defTabSz="914400" rtl="0" eaLnBrk="1" fontAlgn="auto" latinLnBrk="0" hangingPunct="1">
              <a:lnSpc>
                <a:spcPct val="100000"/>
              </a:lnSpc>
              <a:spcBef>
                <a:spcPts val="0"/>
              </a:spcBef>
              <a:spcAft>
                <a:spcPts val="1200"/>
              </a:spcAft>
              <a:buClr>
                <a:srgbClr val="78BE20"/>
              </a:buClr>
              <a:buSzTx/>
              <a:buFont typeface="Arial" panose="020B0604020202020204" pitchFamily="34" charset="0"/>
              <a:buChar char="•"/>
              <a:tabLst/>
              <a:defRPr/>
            </a:pPr>
            <a:r>
              <a:rPr kumimoji="0" lang="en-GB" sz="2000" b="0" i="0" u="none" strike="noStrike" kern="0" cap="none" spc="0" normalizeH="0" baseline="0" noProof="0">
                <a:ln>
                  <a:noFill/>
                </a:ln>
                <a:solidFill>
                  <a:srgbClr val="FFFFFF"/>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78BE20"/>
              </a:buClr>
              <a:buSzTx/>
              <a:buFont typeface="Arial" panose="020B0604020202020204" pitchFamily="34" charset="0"/>
              <a:buChar char="•"/>
              <a:tabLst/>
              <a:defRPr/>
            </a:pPr>
            <a:r>
              <a:rPr kumimoji="0" lang="en-GB" sz="2000" b="0" i="0" u="none" strike="noStrike" kern="0" cap="none" spc="0" normalizeH="0" baseline="0" noProof="0">
                <a:ln>
                  <a:noFill/>
                </a:ln>
                <a:solidFill>
                  <a:srgbClr val="FFFFFF"/>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78BE20"/>
              </a:buClr>
              <a:buSzTx/>
              <a:buFont typeface="Arial" panose="020B0604020202020204" pitchFamily="34" charset="0"/>
              <a:buChar char="•"/>
              <a:tabLst/>
              <a:defRPr/>
            </a:pPr>
            <a:r>
              <a:rPr kumimoji="0" lang="en-GB" sz="2000" b="0" i="0" u="none" strike="noStrike" kern="0" cap="none" spc="0" normalizeH="0" baseline="0" noProof="0">
                <a:ln>
                  <a:noFill/>
                </a:ln>
                <a:solidFill>
                  <a:srgbClr val="FFFFFF"/>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78BE20"/>
              </a:buClr>
              <a:buSzTx/>
              <a:buFont typeface="Arial" panose="020B0604020202020204" pitchFamily="34" charset="0"/>
              <a:buChar char="•"/>
              <a:tabLst/>
              <a:defRPr/>
            </a:pPr>
            <a:r>
              <a:rPr kumimoji="0" lang="en-GB" sz="2000" b="0" i="0" u="none" strike="noStrike" kern="0" cap="none" spc="0" normalizeH="0" baseline="0" noProof="0">
                <a:ln>
                  <a:noFill/>
                </a:ln>
                <a:solidFill>
                  <a:srgbClr val="FFFFFF"/>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78BE20"/>
              </a:buClr>
              <a:buSzTx/>
              <a:buFont typeface="Arial" panose="020B0604020202020204" pitchFamily="34" charset="0"/>
              <a:buChar char="•"/>
              <a:tabLst/>
              <a:defRPr/>
            </a:pPr>
            <a:r>
              <a:rPr kumimoji="0" lang="en-GB" sz="2000" b="0" i="0" u="none" strike="noStrike" kern="0" cap="none" spc="0" normalizeH="0" baseline="0" noProof="0">
                <a:ln>
                  <a:noFill/>
                </a:ln>
                <a:solidFill>
                  <a:srgbClr val="FFFFFF"/>
                </a:solidFill>
                <a:effectLst/>
                <a:uLnTx/>
                <a:uFillTx/>
                <a:latin typeface="Arial" panose="020B0604020202020204"/>
                <a:ea typeface="+mn-ea"/>
                <a:cs typeface="Arial" panose="020B0604020202020204" pitchFamily="34" charset="0"/>
              </a:rPr>
              <a:t>Bullet point</a:t>
            </a:r>
            <a:endParaRPr kumimoji="0" lang="en-GB" sz="2000" b="1" i="0" u="none" strike="noStrike" kern="0" cap="none" spc="0" normalizeH="0" baseline="0" noProof="0">
              <a:ln>
                <a:noFill/>
              </a:ln>
              <a:solidFill>
                <a:srgbClr val="FFFFFF"/>
              </a:solidFill>
              <a:effectLst/>
              <a:uLnTx/>
              <a:uFillTx/>
              <a:latin typeface="Arial" panose="020B0604020202020204"/>
              <a:ea typeface="+mn-ea"/>
              <a:cs typeface="Arial" panose="020B0604020202020204" pitchFamily="34" charset="0"/>
            </a:endParaRPr>
          </a:p>
        </p:txBody>
      </p:sp>
    </p:spTree>
    <p:extLst>
      <p:ext uri="{BB962C8B-B14F-4D97-AF65-F5344CB8AC3E}">
        <p14:creationId xmlns:p14="http://schemas.microsoft.com/office/powerpoint/2010/main" val="28522882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aised stroke - grey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
            <a:ext cx="12192000" cy="6858000"/>
          </a:xfrm>
          <a:prstGeom prst="rect">
            <a:avLst/>
          </a:prstGeom>
        </p:spPr>
      </p:pic>
      <p:sp>
        <p:nvSpPr>
          <p:cNvPr id="2" name="Text Placeholder 6">
            <a:extLst>
              <a:ext uri="{FF2B5EF4-FFF2-40B4-BE49-F238E27FC236}">
                <a16:creationId xmlns:a16="http://schemas.microsoft.com/office/drawing/2014/main" id="{766BF258-5D9B-A730-019E-FBCA7566CBD6}"/>
              </a:ext>
            </a:extLst>
          </p:cNvPr>
          <p:cNvSpPr>
            <a:spLocks noGrp="1"/>
          </p:cNvSpPr>
          <p:nvPr>
            <p:ph type="body" sz="quarter" idx="10" hasCustomPrompt="1"/>
          </p:nvPr>
        </p:nvSpPr>
        <p:spPr>
          <a:xfrm>
            <a:off x="334863" y="404664"/>
            <a:ext cx="8641457" cy="647700"/>
          </a:xfrm>
          <a:prstGeom prst="rect">
            <a:avLst/>
          </a:prstGeom>
        </p:spPr>
        <p:txBody>
          <a:bodyPr/>
          <a:lstStyle>
            <a:lvl1pPr marL="0" indent="0">
              <a:buNone/>
              <a:defRPr sz="4800" b="1">
                <a:solidFill>
                  <a:schemeClr val="tx2"/>
                </a:solidFill>
              </a:defRPr>
            </a:lvl1pPr>
          </a:lstStyle>
          <a:p>
            <a:pPr lvl="0"/>
            <a:r>
              <a:rPr lang="en-US"/>
              <a:t>Slide heading</a:t>
            </a:r>
            <a:endParaRPr lang="en-GB"/>
          </a:p>
        </p:txBody>
      </p:sp>
      <p:sp>
        <p:nvSpPr>
          <p:cNvPr id="3" name="Text Placeholder 4">
            <a:extLst>
              <a:ext uri="{FF2B5EF4-FFF2-40B4-BE49-F238E27FC236}">
                <a16:creationId xmlns:a16="http://schemas.microsoft.com/office/drawing/2014/main" id="{E81CBCAE-1AE8-4A96-99ED-80D1FCA6A648}"/>
              </a:ext>
            </a:extLst>
          </p:cNvPr>
          <p:cNvSpPr>
            <a:spLocks noGrp="1"/>
          </p:cNvSpPr>
          <p:nvPr>
            <p:ph type="body" sz="quarter" idx="11" hasCustomPrompt="1"/>
          </p:nvPr>
        </p:nvSpPr>
        <p:spPr>
          <a:xfrm>
            <a:off x="334863" y="1537088"/>
            <a:ext cx="11449050" cy="4916248"/>
          </a:xfrm>
          <a:prstGeom prst="rect">
            <a:avLst/>
          </a:prstGeom>
        </p:spPr>
        <p:txBody>
          <a:bodyPr/>
          <a:lstStyle>
            <a:lvl1pPr marL="82550" indent="0">
              <a:buNone/>
              <a:defRPr/>
            </a:lvl1pPr>
          </a:lstStyle>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a:ln>
                  <a:noFill/>
                </a:ln>
                <a:solidFill>
                  <a:srgbClr val="231F20"/>
                </a:solidFill>
                <a:effectLst/>
                <a:uLnTx/>
                <a:uFillTx/>
                <a:latin typeface="Arial" panose="020B0604020202020204"/>
                <a:ea typeface="+mn-ea"/>
                <a:cs typeface="Arial" panose="020B0604020202020204" pitchFamily="34" charset="0"/>
              </a:rPr>
              <a:t>Bullet point</a:t>
            </a:r>
          </a:p>
        </p:txBody>
      </p:sp>
    </p:spTree>
    <p:extLst>
      <p:ext uri="{BB962C8B-B14F-4D97-AF65-F5344CB8AC3E}">
        <p14:creationId xmlns:p14="http://schemas.microsoft.com/office/powerpoint/2010/main" val="3076197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aised stroke - grey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15EEC6-0207-C5F7-2A49-F7D8F277F3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ext Placeholder 6">
            <a:extLst>
              <a:ext uri="{FF2B5EF4-FFF2-40B4-BE49-F238E27FC236}">
                <a16:creationId xmlns:a16="http://schemas.microsoft.com/office/drawing/2014/main" id="{3BF8AE2A-37AE-7B12-4C49-0FC81112AE36}"/>
              </a:ext>
            </a:extLst>
          </p:cNvPr>
          <p:cNvSpPr>
            <a:spLocks noGrp="1"/>
          </p:cNvSpPr>
          <p:nvPr>
            <p:ph type="body" sz="quarter" idx="10" hasCustomPrompt="1"/>
          </p:nvPr>
        </p:nvSpPr>
        <p:spPr>
          <a:xfrm>
            <a:off x="334863" y="404664"/>
            <a:ext cx="8641457" cy="647700"/>
          </a:xfrm>
          <a:prstGeom prst="rect">
            <a:avLst/>
          </a:prstGeom>
        </p:spPr>
        <p:txBody>
          <a:bodyPr/>
          <a:lstStyle>
            <a:lvl1pPr marL="0" indent="0">
              <a:buNone/>
              <a:defRPr sz="4800" b="1">
                <a:solidFill>
                  <a:schemeClr val="tx2"/>
                </a:solidFill>
              </a:defRPr>
            </a:lvl1pPr>
          </a:lstStyle>
          <a:p>
            <a:pPr lvl="0"/>
            <a:r>
              <a:rPr lang="en-US"/>
              <a:t>Slide heading</a:t>
            </a:r>
            <a:endParaRPr lang="en-GB"/>
          </a:p>
        </p:txBody>
      </p:sp>
      <p:sp>
        <p:nvSpPr>
          <p:cNvPr id="4" name="Text Placeholder 4">
            <a:extLst>
              <a:ext uri="{FF2B5EF4-FFF2-40B4-BE49-F238E27FC236}">
                <a16:creationId xmlns:a16="http://schemas.microsoft.com/office/drawing/2014/main" id="{E86F114A-1E70-C0D7-D124-7652AD5361C6}"/>
              </a:ext>
            </a:extLst>
          </p:cNvPr>
          <p:cNvSpPr>
            <a:spLocks noGrp="1"/>
          </p:cNvSpPr>
          <p:nvPr>
            <p:ph type="body" sz="quarter" idx="11" hasCustomPrompt="1"/>
          </p:nvPr>
        </p:nvSpPr>
        <p:spPr>
          <a:xfrm>
            <a:off x="334863" y="1537088"/>
            <a:ext cx="11449050" cy="4916248"/>
          </a:xfrm>
          <a:prstGeom prst="rect">
            <a:avLst/>
          </a:prstGeom>
        </p:spPr>
        <p:txBody>
          <a:bodyPr/>
          <a:lstStyle>
            <a:lvl1pPr marL="82550" indent="0">
              <a:buNone/>
              <a:defRPr/>
            </a:lvl1pPr>
          </a:lstStyle>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a:ln>
                  <a:noFill/>
                </a:ln>
                <a:solidFill>
                  <a:srgbClr val="231F20"/>
                </a:solidFill>
                <a:effectLst/>
                <a:uLnTx/>
                <a:uFillTx/>
                <a:latin typeface="Arial" panose="020B0604020202020204"/>
                <a:ea typeface="+mn-ea"/>
                <a:cs typeface="Arial" panose="020B0604020202020204" pitchFamily="34" charset="0"/>
              </a:rPr>
              <a:t>Bullet point</a:t>
            </a:r>
          </a:p>
        </p:txBody>
      </p:sp>
    </p:spTree>
    <p:extLst>
      <p:ext uri="{BB962C8B-B14F-4D97-AF65-F5344CB8AC3E}">
        <p14:creationId xmlns:p14="http://schemas.microsoft.com/office/powerpoint/2010/main" val="1161317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aised stroke - white 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19C284-0A92-5347-897D-AD8BBA1AF7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D9E06269-6EC5-2670-5253-88B0FC560134}"/>
              </a:ext>
            </a:extLst>
          </p:cNvPr>
          <p:cNvSpPr>
            <a:spLocks noGrp="1"/>
          </p:cNvSpPr>
          <p:nvPr>
            <p:ph type="body" sz="quarter" idx="10" hasCustomPrompt="1"/>
          </p:nvPr>
        </p:nvSpPr>
        <p:spPr>
          <a:xfrm>
            <a:off x="334863" y="404664"/>
            <a:ext cx="8641457" cy="647700"/>
          </a:xfrm>
          <a:prstGeom prst="rect">
            <a:avLst/>
          </a:prstGeom>
        </p:spPr>
        <p:txBody>
          <a:bodyPr/>
          <a:lstStyle>
            <a:lvl1pPr marL="0" indent="0">
              <a:buNone/>
              <a:defRPr sz="4800" b="1">
                <a:solidFill>
                  <a:schemeClr val="tx2"/>
                </a:solidFill>
              </a:defRPr>
            </a:lvl1pPr>
          </a:lstStyle>
          <a:p>
            <a:pPr lvl="0"/>
            <a:r>
              <a:rPr lang="en-US"/>
              <a:t>Slide heading</a:t>
            </a:r>
            <a:endParaRPr lang="en-GB"/>
          </a:p>
        </p:txBody>
      </p:sp>
      <p:sp>
        <p:nvSpPr>
          <p:cNvPr id="8" name="Text Placeholder 4">
            <a:extLst>
              <a:ext uri="{FF2B5EF4-FFF2-40B4-BE49-F238E27FC236}">
                <a16:creationId xmlns:a16="http://schemas.microsoft.com/office/drawing/2014/main" id="{AE28F585-FC78-1486-CF3C-75A037278B8D}"/>
              </a:ext>
            </a:extLst>
          </p:cNvPr>
          <p:cNvSpPr>
            <a:spLocks noGrp="1"/>
          </p:cNvSpPr>
          <p:nvPr>
            <p:ph type="body" sz="quarter" idx="11" hasCustomPrompt="1"/>
          </p:nvPr>
        </p:nvSpPr>
        <p:spPr>
          <a:xfrm>
            <a:off x="334863" y="1537088"/>
            <a:ext cx="11449050" cy="4916248"/>
          </a:xfrm>
          <a:prstGeom prst="rect">
            <a:avLst/>
          </a:prstGeom>
        </p:spPr>
        <p:txBody>
          <a:bodyPr/>
          <a:lstStyle>
            <a:lvl1pPr marL="82550" indent="0">
              <a:buNone/>
              <a:defRPr/>
            </a:lvl1pPr>
          </a:lstStyle>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a:ln>
                  <a:noFill/>
                </a:ln>
                <a:solidFill>
                  <a:srgbClr val="231F20"/>
                </a:solidFill>
                <a:effectLst/>
                <a:uLnTx/>
                <a:uFillTx/>
                <a:latin typeface="Arial" panose="020B0604020202020204"/>
                <a:ea typeface="+mn-ea"/>
                <a:cs typeface="Arial" panose="020B0604020202020204" pitchFamily="34" charset="0"/>
              </a:rPr>
              <a:t>Bullet point</a:t>
            </a:r>
          </a:p>
          <a:p>
            <a:pPr marL="357188" marR="0" lvl="0" indent="-274638" algn="l" defTabSz="914400" rtl="0" eaLnBrk="1" fontAlgn="auto" latinLnBrk="0" hangingPunct="1">
              <a:lnSpc>
                <a:spcPct val="100000"/>
              </a:lnSpc>
              <a:spcBef>
                <a:spcPts val="0"/>
              </a:spcBef>
              <a:spcAft>
                <a:spcPts val="1200"/>
              </a:spcAft>
              <a:buClr>
                <a:srgbClr val="005EB8"/>
              </a:buClr>
              <a:buSzTx/>
              <a:buFont typeface="Arial" panose="020B0604020202020204" pitchFamily="34" charset="0"/>
              <a:buChar char="•"/>
              <a:tabLst/>
              <a:defRPr/>
            </a:pPr>
            <a:r>
              <a:rPr kumimoji="0" lang="en-GB" sz="2000" b="0" i="0" u="none" strike="noStrike" kern="0" cap="none" spc="0" normalizeH="0" baseline="0" noProof="0">
                <a:ln>
                  <a:noFill/>
                </a:ln>
                <a:solidFill>
                  <a:srgbClr val="231F20"/>
                </a:solidFill>
                <a:effectLst/>
                <a:uLnTx/>
                <a:uFillTx/>
                <a:latin typeface="Arial" panose="020B0604020202020204"/>
                <a:ea typeface="+mn-ea"/>
                <a:cs typeface="Arial" panose="020B0604020202020204" pitchFamily="34" charset="0"/>
              </a:rPr>
              <a:t>Bullet point</a:t>
            </a:r>
          </a:p>
        </p:txBody>
      </p:sp>
    </p:spTree>
    <p:extLst>
      <p:ext uri="{BB962C8B-B14F-4D97-AF65-F5344CB8AC3E}">
        <p14:creationId xmlns:p14="http://schemas.microsoft.com/office/powerpoint/2010/main" val="39987043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3112792"/>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49" r:id="rId3"/>
    <p:sldLayoutId id="2147483650" r:id="rId4"/>
    <p:sldLayoutId id="2147483658" r:id="rId5"/>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A7095089-A841-D446-804A-E0EF8C83B5BC}"/>
              </a:ext>
            </a:extLst>
          </p:cNvPr>
          <p:cNvSpPr txBox="1">
            <a:spLocks/>
          </p:cNvSpPr>
          <p:nvPr userDrawn="1"/>
        </p:nvSpPr>
        <p:spPr>
          <a:xfrm>
            <a:off x="334863" y="404664"/>
            <a:ext cx="8641457" cy="647700"/>
          </a:xfrm>
          <a:prstGeom prst="rect">
            <a:avLst/>
          </a:prstGeom>
        </p:spPr>
        <p:txBody>
          <a:bodyPr/>
          <a:lstStyle>
            <a:lvl1pPr marL="0" indent="0" algn="l" defTabSz="1219170" rtl="0" eaLnBrk="1" latinLnBrk="0" hangingPunct="1">
              <a:spcBef>
                <a:spcPct val="20000"/>
              </a:spcBef>
              <a:buFont typeface="Arial" panose="020B0604020202020204" pitchFamily="34" charset="0"/>
              <a:buNone/>
              <a:defRPr sz="4800" b="1" kern="1200">
                <a:solidFill>
                  <a:schemeClr val="tx2"/>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a:solidFill>
                  <a:schemeClr val="bg1"/>
                </a:solidFill>
              </a:rPr>
              <a:t>Slide heading</a:t>
            </a:r>
            <a:endParaRPr lang="en-GB">
              <a:solidFill>
                <a:schemeClr val="bg1"/>
              </a:solidFill>
            </a:endParaRPr>
          </a:p>
        </p:txBody>
      </p:sp>
    </p:spTree>
    <p:extLst>
      <p:ext uri="{BB962C8B-B14F-4D97-AF65-F5344CB8AC3E}">
        <p14:creationId xmlns:p14="http://schemas.microsoft.com/office/powerpoint/2010/main" val="42844798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80" r:id="rId6"/>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896414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9" r:id="rId6"/>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70114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242003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pn.nhs.uk/resources/careers-map" TargetMode="External"/><Relationship Id="rId2" Type="http://schemas.openxmlformats.org/officeDocument/2006/relationships/hyperlink" Target="https://www.bps.org.uk/find-your-career-psychology" TargetMode="External"/><Relationship Id="rId1" Type="http://schemas.openxmlformats.org/officeDocument/2006/relationships/slideLayout" Target="../slideLayouts/slideLayout11.xml"/><Relationship Id="rId5" Type="http://schemas.openxmlformats.org/officeDocument/2006/relationships/image" Target="../media/image26.png"/><Relationship Id="rId4" Type="http://schemas.openxmlformats.org/officeDocument/2006/relationships/hyperlink" Target="https://www.bath.ac.uk/campaigns/msc-clinical-associate-in-psychology/"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a:extLst>
              <a:ext uri="{FF2B5EF4-FFF2-40B4-BE49-F238E27FC236}">
                <a16:creationId xmlns:a16="http://schemas.microsoft.com/office/drawing/2014/main" id="{4601B5FD-9E9E-F562-4C96-B5F71B5DF581}"/>
              </a:ext>
            </a:extLst>
          </p:cNvPr>
          <p:cNvSpPr txBox="1">
            <a:spLocks noChangeArrowheads="1"/>
          </p:cNvSpPr>
          <p:nvPr/>
        </p:nvSpPr>
        <p:spPr bwMode="auto">
          <a:xfrm>
            <a:off x="334103" y="1892829"/>
            <a:ext cx="11330516" cy="1898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spcAft>
                <a:spcPts val="800"/>
              </a:spcAft>
              <a:buNone/>
              <a:defRPr/>
            </a:pPr>
            <a:r>
              <a:rPr lang="en-GB" altLang="en-US" sz="5867" b="1" kern="0">
                <a:solidFill>
                  <a:schemeClr val="bg1"/>
                </a:solidFill>
              </a:rPr>
              <a:t>Clinical Associate in Psychology (CAP)</a:t>
            </a:r>
            <a:endParaRPr lang="en-GB" altLang="en-US" sz="8800" b="1" kern="0">
              <a:solidFill>
                <a:schemeClr val="bg1"/>
              </a:solidFill>
            </a:endParaRPr>
          </a:p>
        </p:txBody>
      </p:sp>
      <p:sp>
        <p:nvSpPr>
          <p:cNvPr id="4" name="Rectangle: Rounded Corners 3">
            <a:extLst>
              <a:ext uri="{FF2B5EF4-FFF2-40B4-BE49-F238E27FC236}">
                <a16:creationId xmlns:a16="http://schemas.microsoft.com/office/drawing/2014/main" id="{6E7535C0-CD61-4D3C-68AE-A5F7991DDCCE}"/>
              </a:ext>
            </a:extLst>
          </p:cNvPr>
          <p:cNvSpPr/>
          <p:nvPr/>
        </p:nvSpPr>
        <p:spPr>
          <a:xfrm>
            <a:off x="357888" y="5066795"/>
            <a:ext cx="6275188" cy="504000"/>
          </a:xfrm>
          <a:prstGeom prst="roundRect">
            <a:avLst>
              <a:gd name="adj" fmla="val 50000"/>
            </a:avLst>
          </a:prstGeom>
          <a:solidFill>
            <a:srgbClr val="78BE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0BDDD61-4DCE-4B81-727F-2EB8B41620D0}"/>
              </a:ext>
            </a:extLst>
          </p:cNvPr>
          <p:cNvSpPr txBox="1">
            <a:spLocks noChangeArrowheads="1"/>
          </p:cNvSpPr>
          <p:nvPr/>
        </p:nvSpPr>
        <p:spPr bwMode="auto">
          <a:xfrm>
            <a:off x="505878" y="5085184"/>
            <a:ext cx="5942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a:spcBef>
                <a:spcPct val="0"/>
              </a:spcBef>
              <a:buNone/>
              <a:defRPr/>
            </a:pPr>
            <a:r>
              <a:rPr lang="en-GB" altLang="en-US" sz="2400" b="1" kern="0"/>
              <a:t>Ella Gee (CAP) and Liv Gowen (CAP)</a:t>
            </a:r>
          </a:p>
        </p:txBody>
      </p:sp>
    </p:spTree>
    <p:extLst>
      <p:ext uri="{BB962C8B-B14F-4D97-AF65-F5344CB8AC3E}">
        <p14:creationId xmlns:p14="http://schemas.microsoft.com/office/powerpoint/2010/main" val="1592946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F303ED-8F5F-1A11-8A9B-70588D95DD2D}"/>
              </a:ext>
            </a:extLst>
          </p:cNvPr>
          <p:cNvSpPr>
            <a:spLocks noGrp="1"/>
          </p:cNvSpPr>
          <p:nvPr>
            <p:ph type="body" sz="quarter" idx="10"/>
          </p:nvPr>
        </p:nvSpPr>
        <p:spPr>
          <a:xfrm>
            <a:off x="334863" y="404664"/>
            <a:ext cx="9001497" cy="647700"/>
          </a:xfrm>
        </p:spPr>
        <p:txBody>
          <a:bodyPr/>
          <a:lstStyle/>
          <a:p>
            <a:r>
              <a:rPr lang="en-GB" sz="4400"/>
              <a:t>Further information</a:t>
            </a:r>
          </a:p>
        </p:txBody>
      </p:sp>
      <p:sp>
        <p:nvSpPr>
          <p:cNvPr id="3" name="Text Placeholder 2">
            <a:extLst>
              <a:ext uri="{FF2B5EF4-FFF2-40B4-BE49-F238E27FC236}">
                <a16:creationId xmlns:a16="http://schemas.microsoft.com/office/drawing/2014/main" id="{B2309B4A-AE1E-26E1-6487-FF26826385F4}"/>
              </a:ext>
            </a:extLst>
          </p:cNvPr>
          <p:cNvSpPr>
            <a:spLocks noGrp="1"/>
          </p:cNvSpPr>
          <p:nvPr>
            <p:ph type="body" sz="quarter" idx="11"/>
          </p:nvPr>
        </p:nvSpPr>
        <p:spPr>
          <a:xfrm>
            <a:off x="334863" y="1369873"/>
            <a:ext cx="9001497" cy="4916248"/>
          </a:xfrm>
        </p:spPr>
        <p:txBody>
          <a:bodyPr/>
          <a:lstStyle/>
          <a:p>
            <a:pPr marL="269875" indent="-177800">
              <a:spcAft>
                <a:spcPts val="1200"/>
              </a:spcAft>
              <a:buClr>
                <a:srgbClr val="78BE20"/>
              </a:buClr>
              <a:buFont typeface="Arial" panose="020B0604020202020204" pitchFamily="34" charset="0"/>
              <a:buChar char="•"/>
              <a:tabLst>
                <a:tab pos="361950" algn="l"/>
              </a:tabLst>
              <a:defRPr/>
            </a:pPr>
            <a:r>
              <a:rPr lang="en-GB" sz="2400">
                <a:solidFill>
                  <a:schemeClr val="tx1"/>
                </a:solidFill>
                <a:latin typeface="Arial"/>
                <a:cs typeface="Arial"/>
              </a:rPr>
              <a:t>British Psychological Society (BPS) Careers: </a:t>
            </a:r>
            <a:r>
              <a:rPr lang="en-GB" sz="2400" b="1">
                <a:solidFill>
                  <a:srgbClr val="4F81BD"/>
                </a:solidFill>
                <a:latin typeface="Arial"/>
                <a:ea typeface="+mn-lt"/>
                <a:cs typeface="+mn-lt"/>
                <a:hlinkClick r:id="rId2">
                  <a:extLst>
                    <a:ext uri="{A12FA001-AC4F-418D-AE19-62706E023703}">
                      <ahyp:hlinkClr xmlns:ahyp="http://schemas.microsoft.com/office/drawing/2018/hyperlinkcolor" val="tx"/>
                    </a:ext>
                  </a:extLst>
                </a:hlinkClick>
              </a:rPr>
              <a:t>Find your career in psychology | BPS</a:t>
            </a:r>
            <a:endParaRPr lang="en-GB" sz="2400" b="1">
              <a:solidFill>
                <a:srgbClr val="4F81BD"/>
              </a:solidFill>
              <a:latin typeface="Arial"/>
              <a:cs typeface="Arial" panose="020B0604020202020204" pitchFamily="34" charset="0"/>
            </a:endParaRPr>
          </a:p>
          <a:p>
            <a:pPr marL="269875" indent="-177800">
              <a:spcAft>
                <a:spcPts val="1200"/>
              </a:spcAft>
              <a:buClr>
                <a:srgbClr val="78BE20"/>
              </a:buClr>
              <a:buFont typeface="Arial" panose="020B0604020202020204" pitchFamily="34" charset="0"/>
              <a:buChar char="•"/>
              <a:tabLst>
                <a:tab pos="361950" algn="l"/>
              </a:tabLst>
              <a:defRPr/>
            </a:pPr>
            <a:r>
              <a:rPr lang="en-GB" sz="2400">
                <a:solidFill>
                  <a:schemeClr val="tx1"/>
                </a:solidFill>
                <a:latin typeface="Arial"/>
                <a:cs typeface="Arial"/>
              </a:rPr>
              <a:t>Psychological Professions Network:</a:t>
            </a:r>
            <a:r>
              <a:rPr lang="en-GB" sz="2400" b="1">
                <a:solidFill>
                  <a:schemeClr val="accent1"/>
                </a:solidFill>
                <a:latin typeface="Arial"/>
                <a:cs typeface="Arial"/>
              </a:rPr>
              <a:t> </a:t>
            </a:r>
            <a:r>
              <a:rPr lang="en-GB" sz="2400" b="1">
                <a:solidFill>
                  <a:schemeClr val="accent1"/>
                </a:solidFill>
                <a:latin typeface="Arial"/>
                <a:cs typeface="Arial"/>
                <a:hlinkClick r:id="rId3">
                  <a:extLst>
                    <a:ext uri="{A12FA001-AC4F-418D-AE19-62706E023703}">
                      <ahyp:hlinkClr xmlns:ahyp="http://schemas.microsoft.com/office/drawing/2018/hyperlinkcolor" val="tx"/>
                    </a:ext>
                  </a:extLst>
                </a:hlinkClick>
              </a:rPr>
              <a:t>https://www.ppn.nhs.uk/resources/careers-map</a:t>
            </a:r>
            <a:endParaRPr lang="en-GB" sz="2400" b="1">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marL="269875" indent="-177800">
              <a:spcAft>
                <a:spcPts val="1200"/>
              </a:spcAft>
              <a:buClr>
                <a:srgbClr val="78BE20"/>
              </a:buClr>
              <a:buFont typeface="Arial" panose="020B0604020202020204" pitchFamily="34" charset="0"/>
              <a:buChar char="•"/>
              <a:tabLst>
                <a:tab pos="361950" algn="l"/>
              </a:tabLst>
              <a:defRPr/>
            </a:pPr>
            <a:r>
              <a:rPr lang="en-GB" sz="2400">
                <a:solidFill>
                  <a:schemeClr val="tx1"/>
                </a:solidFill>
                <a:latin typeface="Arial"/>
                <a:ea typeface="+mn-lt"/>
                <a:cs typeface="Arial"/>
              </a:rPr>
              <a:t>Visit the University training provider website: </a:t>
            </a:r>
            <a:r>
              <a:rPr lang="en-GB" sz="2400" b="1">
                <a:solidFill>
                  <a:schemeClr val="accent1"/>
                </a:solidFill>
                <a:latin typeface="Arial"/>
                <a:ea typeface="+mn-lt"/>
                <a:cs typeface="+mn-lt"/>
                <a:hlinkClick r:id="rId4">
                  <a:extLst>
                    <a:ext uri="{A12FA001-AC4F-418D-AE19-62706E023703}">
                      <ahyp:hlinkClr xmlns:ahyp="http://schemas.microsoft.com/office/drawing/2018/hyperlinkcolor" val="tx"/>
                    </a:ext>
                  </a:extLst>
                </a:hlinkClick>
              </a:rPr>
              <a:t>MSc Clinical Associate in Psychology (bath.ac.uk)</a:t>
            </a:r>
            <a:endParaRPr lang="en-GB" sz="2400" b="1">
              <a:solidFill>
                <a:schemeClr val="accent1"/>
              </a:solidFill>
              <a:latin typeface="Arial"/>
              <a:ea typeface="+mn-lt"/>
              <a:cs typeface="+mn-lt"/>
            </a:endParaRPr>
          </a:p>
          <a:p>
            <a:pPr marL="269875" indent="-177800">
              <a:spcAft>
                <a:spcPts val="600"/>
              </a:spcAft>
              <a:buClr>
                <a:srgbClr val="78BE20"/>
              </a:buClr>
              <a:buFont typeface="Arial" panose="020B0604020202020204" pitchFamily="34" charset="0"/>
              <a:buChar char="•"/>
              <a:tabLst>
                <a:tab pos="361950" algn="l"/>
              </a:tabLst>
              <a:defRPr/>
            </a:pPr>
            <a:r>
              <a:rPr lang="en-GB" sz="2400">
                <a:solidFill>
                  <a:schemeClr val="tx1"/>
                </a:solidFill>
                <a:latin typeface="Arial"/>
                <a:cs typeface="Arial"/>
              </a:rPr>
              <a:t>Please see separate leaflet about CAPs, and the FAQ leaflet</a:t>
            </a:r>
          </a:p>
          <a:p>
            <a:pPr marL="727075" lvl="1" indent="-177800">
              <a:spcAft>
                <a:spcPts val="1200"/>
              </a:spcAft>
              <a:buClr>
                <a:srgbClr val="78BE20"/>
              </a:buClr>
              <a:buFont typeface="Arial" panose="020B0604020202020204" pitchFamily="34" charset="0"/>
              <a:buChar char="•"/>
              <a:tabLst>
                <a:tab pos="361950" algn="l"/>
              </a:tabLst>
              <a:defRPr/>
            </a:pPr>
            <a:r>
              <a:rPr lang="en-GB" sz="2400">
                <a:solidFill>
                  <a:schemeClr val="tx1"/>
                </a:solidFill>
                <a:latin typeface="Arial"/>
                <a:cs typeface="Arial"/>
              </a:rPr>
              <a:t>Email us (</a:t>
            </a:r>
            <a:r>
              <a:rPr lang="en-GB" sz="2400" b="1">
                <a:solidFill>
                  <a:schemeClr val="accent1"/>
                </a:solidFill>
                <a:latin typeface="Arial"/>
                <a:cs typeface="Arial"/>
              </a:rPr>
              <a:t>CareersEvents@berkshire.nhs.uk</a:t>
            </a:r>
            <a:r>
              <a:rPr lang="en-GB" sz="2400">
                <a:solidFill>
                  <a:schemeClr val="tx1"/>
                </a:solidFill>
                <a:latin typeface="Arial"/>
                <a:cs typeface="Arial"/>
              </a:rPr>
              <a:t>) if you don’t have a copy of these</a:t>
            </a:r>
          </a:p>
        </p:txBody>
      </p:sp>
      <p:sp>
        <p:nvSpPr>
          <p:cNvPr id="4" name="Oval 3">
            <a:extLst>
              <a:ext uri="{FF2B5EF4-FFF2-40B4-BE49-F238E27FC236}">
                <a16:creationId xmlns:a16="http://schemas.microsoft.com/office/drawing/2014/main" id="{D87C32F9-04FB-1D64-1E1A-D69B48587B6A}"/>
              </a:ext>
            </a:extLst>
          </p:cNvPr>
          <p:cNvSpPr/>
          <p:nvPr/>
        </p:nvSpPr>
        <p:spPr>
          <a:xfrm>
            <a:off x="11208568" y="6021288"/>
            <a:ext cx="648072" cy="648072"/>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9</a:t>
            </a:r>
          </a:p>
        </p:txBody>
      </p:sp>
      <p:pic>
        <p:nvPicPr>
          <p:cNvPr id="6" name="Picture 5" descr="A blue and yellow sign with a white circle&#10;&#10;Description automatically generated">
            <a:extLst>
              <a:ext uri="{FF2B5EF4-FFF2-40B4-BE49-F238E27FC236}">
                <a16:creationId xmlns:a16="http://schemas.microsoft.com/office/drawing/2014/main" id="{42C9F6A9-8220-E4A6-60D0-D1B286A22E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76320" y="2141923"/>
            <a:ext cx="2674445" cy="2574153"/>
          </a:xfrm>
          <a:prstGeom prst="rect">
            <a:avLst/>
          </a:prstGeom>
        </p:spPr>
      </p:pic>
    </p:spTree>
    <p:extLst>
      <p:ext uri="{BB962C8B-B14F-4D97-AF65-F5344CB8AC3E}">
        <p14:creationId xmlns:p14="http://schemas.microsoft.com/office/powerpoint/2010/main" val="1422026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334103" y="1508788"/>
            <a:ext cx="1133051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spcAft>
                <a:spcPts val="600"/>
              </a:spcAft>
              <a:buNone/>
              <a:defRPr/>
            </a:pPr>
            <a:r>
              <a:rPr lang="en-GB" altLang="en-US" sz="10000" b="1">
                <a:solidFill>
                  <a:schemeClr val="tx2"/>
                </a:solidFill>
              </a:rPr>
              <a:t>Thank you</a:t>
            </a:r>
          </a:p>
        </p:txBody>
      </p:sp>
    </p:spTree>
    <p:extLst>
      <p:ext uri="{BB962C8B-B14F-4D97-AF65-F5344CB8AC3E}">
        <p14:creationId xmlns:p14="http://schemas.microsoft.com/office/powerpoint/2010/main" val="2858878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F159BF-2F86-A15D-FAB2-7DCFFB9CB5BC}"/>
              </a:ext>
            </a:extLst>
          </p:cNvPr>
          <p:cNvSpPr txBox="1"/>
          <p:nvPr/>
        </p:nvSpPr>
        <p:spPr>
          <a:xfrm>
            <a:off x="335360" y="1536462"/>
            <a:ext cx="8784976" cy="4708981"/>
          </a:xfrm>
          <a:prstGeom prst="rect">
            <a:avLst/>
          </a:prstGeom>
          <a:noFill/>
          <a:ln w="25400" cap="flat" cmpd="sng" algn="ctr">
            <a:noFill/>
            <a:prstDash val="solid"/>
          </a:ln>
          <a:effectLst/>
        </p:spPr>
        <p:txBody>
          <a:bodyPr wrap="square">
            <a:spAutoFit/>
          </a:bodyPr>
          <a:lstStyle/>
          <a:p>
            <a:r>
              <a:rPr lang="en-GB" sz="2000">
                <a:effectLst/>
              </a:rPr>
              <a:t>CAPs are psychology graduates trained at Masters level, as skilled professional applied psychologists. Working within their scope of practice, under the direct supervision of an applied psychologist. CAPs are trained to work with one population; Adult (including Older Adults) or Children. Within these populations they are trained in a broad range of settings.</a:t>
            </a:r>
            <a:endParaRPr lang="en-GB" sz="2000"/>
          </a:p>
          <a:p>
            <a:r>
              <a:rPr lang="en-GB" sz="2000"/>
              <a:t> </a:t>
            </a:r>
          </a:p>
          <a:p>
            <a:r>
              <a:rPr lang="en-GB" sz="2000"/>
              <a:t> </a:t>
            </a:r>
          </a:p>
          <a:p>
            <a:r>
              <a:rPr lang="en-GB" sz="2000">
                <a:effectLst/>
              </a:rPr>
              <a:t>The vision for the CAP role is to create a new workforce to bridge the gap between graduate psychologist and Clinical Psychologist, developing the career pathway for graduate psychologists whilst enabling services to innovatively meet patient needs. CAPs are a unique way to address the psychology and wider mental health recruitment challenges.</a:t>
            </a:r>
            <a:endParaRPr lang="en-GB" sz="2000"/>
          </a:p>
          <a:p>
            <a:r>
              <a:rPr lang="en-GB" sz="2000"/>
              <a:t> </a:t>
            </a:r>
          </a:p>
          <a:p>
            <a:r>
              <a:rPr lang="en-GB" sz="2000" i="1">
                <a:effectLst/>
              </a:rPr>
              <a:t>Taken from PPN website</a:t>
            </a:r>
            <a:endParaRPr lang="en-GB" sz="2000"/>
          </a:p>
          <a:p>
            <a:pPr marL="82550" marR="0" lvl="0" defTabSz="914400" eaLnBrk="1" fontAlgn="auto" latinLnBrk="0" hangingPunct="1">
              <a:lnSpc>
                <a:spcPct val="100000"/>
              </a:lnSpc>
              <a:spcBef>
                <a:spcPts val="0"/>
              </a:spcBef>
              <a:spcAft>
                <a:spcPts val="1200"/>
              </a:spcAft>
              <a:buClr>
                <a:schemeClr val="tx2"/>
              </a:buClr>
              <a:buSzTx/>
              <a:tabLst/>
              <a:defRPr/>
            </a:pPr>
            <a:endParaRPr kumimoji="0" lang="en-GB" sz="2000" b="0" i="0" u="none" strike="noStrike" kern="0" cap="none" spc="0" normalizeH="0" baseline="0" noProof="0">
              <a:ln>
                <a:noFill/>
              </a:ln>
              <a:effectLst/>
              <a:uLnTx/>
              <a:uFillTx/>
              <a:latin typeface="Arial" panose="020B0604020202020204"/>
              <a:ea typeface="+mn-ea"/>
              <a:cs typeface="Arial" panose="020B0604020202020204" pitchFamily="34" charset="0"/>
            </a:endParaRPr>
          </a:p>
        </p:txBody>
      </p:sp>
      <p:sp>
        <p:nvSpPr>
          <p:cNvPr id="5" name="TextBox 4">
            <a:extLst>
              <a:ext uri="{FF2B5EF4-FFF2-40B4-BE49-F238E27FC236}">
                <a16:creationId xmlns:a16="http://schemas.microsoft.com/office/drawing/2014/main" id="{B40FDB93-0C8A-4A1C-157A-149CAD4EA851}"/>
              </a:ext>
            </a:extLst>
          </p:cNvPr>
          <p:cNvSpPr txBox="1"/>
          <p:nvPr/>
        </p:nvSpPr>
        <p:spPr>
          <a:xfrm>
            <a:off x="335360" y="404664"/>
            <a:ext cx="8352928"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4800" b="1" i="0" u="none" strike="noStrike" kern="0" cap="none" spc="0" normalizeH="0" baseline="0" noProof="0">
                <a:ln>
                  <a:noFill/>
                </a:ln>
                <a:solidFill>
                  <a:schemeClr val="tx2"/>
                </a:solidFill>
                <a:effectLst/>
                <a:uLnTx/>
                <a:uFillTx/>
                <a:latin typeface="+mj-lt"/>
                <a:ea typeface="ＭＳ Ｐゴシック" pitchFamily="-16" charset="-128"/>
                <a:cs typeface="+mn-cs"/>
              </a:rPr>
              <a:t>What is a CAP?</a:t>
            </a:r>
          </a:p>
        </p:txBody>
      </p:sp>
      <p:sp>
        <p:nvSpPr>
          <p:cNvPr id="6" name="Oval 5">
            <a:extLst>
              <a:ext uri="{FF2B5EF4-FFF2-40B4-BE49-F238E27FC236}">
                <a16:creationId xmlns:a16="http://schemas.microsoft.com/office/drawing/2014/main" id="{5E88A536-6906-9524-2740-D4AB77F770D0}"/>
              </a:ext>
            </a:extLst>
          </p:cNvPr>
          <p:cNvSpPr/>
          <p:nvPr/>
        </p:nvSpPr>
        <p:spPr>
          <a:xfrm>
            <a:off x="11208568" y="5949280"/>
            <a:ext cx="648072" cy="648072"/>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1</a:t>
            </a:r>
          </a:p>
        </p:txBody>
      </p:sp>
      <p:pic>
        <p:nvPicPr>
          <p:cNvPr id="8" name="Picture 7" descr="A green question mark on a white background&#10;&#10;Description automatically generated">
            <a:extLst>
              <a:ext uri="{FF2B5EF4-FFF2-40B4-BE49-F238E27FC236}">
                <a16:creationId xmlns:a16="http://schemas.microsoft.com/office/drawing/2014/main" id="{48C0C5AD-1D1E-1139-C1F9-0CC57EF477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4352" y="2060848"/>
            <a:ext cx="2462363" cy="2612587"/>
          </a:xfrm>
          <a:prstGeom prst="rect">
            <a:avLst/>
          </a:prstGeom>
        </p:spPr>
      </p:pic>
    </p:spTree>
    <p:extLst>
      <p:ext uri="{BB962C8B-B14F-4D97-AF65-F5344CB8AC3E}">
        <p14:creationId xmlns:p14="http://schemas.microsoft.com/office/powerpoint/2010/main" val="3367472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F159BF-2F86-A15D-FAB2-7DCFFB9CB5BC}"/>
              </a:ext>
            </a:extLst>
          </p:cNvPr>
          <p:cNvSpPr txBox="1"/>
          <p:nvPr/>
        </p:nvSpPr>
        <p:spPr>
          <a:xfrm>
            <a:off x="335360" y="1548075"/>
            <a:ext cx="10009112" cy="4093428"/>
          </a:xfrm>
          <a:prstGeom prst="rect">
            <a:avLst/>
          </a:prstGeom>
          <a:noFill/>
          <a:ln w="25400" cap="flat" cmpd="sng" algn="ctr">
            <a:noFill/>
            <a:prstDash val="solid"/>
          </a:ln>
          <a:effectLst/>
        </p:spPr>
        <p:txBody>
          <a:bodyPr wrap="square">
            <a:spAutoFit/>
          </a:bodyPr>
          <a:lstStyle/>
          <a:p>
            <a:pPr marL="82550" marR="0" lvl="0" defTabSz="914400" eaLnBrk="1" fontAlgn="auto" latinLnBrk="0" hangingPunct="1">
              <a:lnSpc>
                <a:spcPct val="100000"/>
              </a:lnSpc>
              <a:spcBef>
                <a:spcPts val="0"/>
              </a:spcBef>
              <a:spcAft>
                <a:spcPts val="1200"/>
              </a:spcAft>
              <a:buClr>
                <a:schemeClr val="tx2"/>
              </a:buClr>
              <a:buSzTx/>
              <a:tabLst/>
              <a:defRPr/>
            </a:pPr>
            <a:r>
              <a:rPr kumimoji="0" lang="en-GB" sz="2000" b="0" i="0" u="none" strike="noStrike" kern="0" cap="none" spc="0" normalizeH="0" baseline="0" noProof="0">
                <a:ln>
                  <a:noFill/>
                </a:ln>
                <a:effectLst/>
                <a:uLnTx/>
                <a:uFillTx/>
                <a:latin typeface="Arial" panose="020B0604020202020204"/>
                <a:ea typeface="+mn-ea"/>
                <a:cs typeface="Arial" panose="020B0604020202020204" pitchFamily="34" charset="0"/>
              </a:rPr>
              <a:t>The balance of tasks will vary according to service needs but will include the following:</a:t>
            </a:r>
          </a:p>
          <a:p>
            <a:pPr marL="425450" marR="0" lvl="0" indent="-342900" defTabSz="914400" eaLnBrk="1" fontAlgn="auto" latinLnBrk="0" hangingPunct="1">
              <a:lnSpc>
                <a:spcPct val="100000"/>
              </a:lnSpc>
              <a:spcBef>
                <a:spcPts val="0"/>
              </a:spcBef>
              <a:spcAft>
                <a:spcPts val="1200"/>
              </a:spcAft>
              <a:buClr>
                <a:schemeClr val="tx2"/>
              </a:buClr>
              <a:buSzTx/>
              <a:buFont typeface="Arial" panose="020B0604020202020204" pitchFamily="34" charset="0"/>
              <a:buChar char="•"/>
              <a:tabLst/>
              <a:defRPr/>
            </a:pPr>
            <a:r>
              <a:rPr kumimoji="0" lang="en-GB" sz="2000" b="0" i="0" u="none" strike="noStrike" kern="0" cap="none" spc="0" normalizeH="0" baseline="0" noProof="0">
                <a:ln>
                  <a:noFill/>
                </a:ln>
                <a:effectLst/>
                <a:uLnTx/>
                <a:uFillTx/>
                <a:latin typeface="Arial" panose="020B0604020202020204"/>
                <a:ea typeface="+mn-ea"/>
                <a:cs typeface="Arial" panose="020B0604020202020204" pitchFamily="34" charset="0"/>
              </a:rPr>
              <a:t>Planning and delivering psychological interventions </a:t>
            </a:r>
          </a:p>
          <a:p>
            <a:pPr marL="1035035" lvl="1" indent="-342900" defTabSz="914400">
              <a:spcAft>
                <a:spcPts val="1200"/>
              </a:spcAft>
              <a:buClr>
                <a:schemeClr val="tx2"/>
              </a:buClr>
              <a:buFont typeface="Courier New" panose="02070309020205020404" pitchFamily="49" charset="0"/>
              <a:buChar char="o"/>
              <a:defRPr/>
            </a:pPr>
            <a:r>
              <a:rPr kumimoji="0" lang="en-GB" sz="2000" b="0" i="0" u="none" strike="noStrike" kern="0" cap="none" spc="0" normalizeH="0" baseline="0" noProof="0">
                <a:ln>
                  <a:noFill/>
                </a:ln>
                <a:effectLst/>
                <a:uLnTx/>
                <a:uFillTx/>
                <a:latin typeface="Arial" panose="020B0604020202020204"/>
                <a:ea typeface="+mn-ea"/>
                <a:cs typeface="Arial" panose="020B0604020202020204" pitchFamily="34" charset="0"/>
              </a:rPr>
              <a:t>Assessment, formulation, and a variety of interventions</a:t>
            </a:r>
          </a:p>
          <a:p>
            <a:pPr marL="1035035" lvl="1" indent="-342900" defTabSz="914400">
              <a:spcAft>
                <a:spcPts val="1200"/>
              </a:spcAft>
              <a:buClr>
                <a:schemeClr val="tx2"/>
              </a:buClr>
              <a:buFont typeface="Courier New" panose="02070309020205020404" pitchFamily="49" charset="0"/>
              <a:buChar char="o"/>
              <a:defRPr/>
            </a:pPr>
            <a:r>
              <a:rPr kumimoji="0" lang="en-GB" sz="2000" b="0" i="0" u="none" strike="noStrike" kern="0" cap="none" spc="0" normalizeH="0" baseline="0" noProof="0">
                <a:ln>
                  <a:noFill/>
                </a:ln>
                <a:effectLst/>
                <a:uLnTx/>
                <a:uFillTx/>
                <a:latin typeface="Arial" panose="020B0604020202020204"/>
                <a:ea typeface="+mn-ea"/>
                <a:cs typeface="Arial" panose="020B0604020202020204" pitchFamily="34" charset="0"/>
              </a:rPr>
              <a:t>Groups or individual work</a:t>
            </a:r>
          </a:p>
          <a:p>
            <a:pPr marL="1035035" lvl="1" indent="-342900" defTabSz="914400">
              <a:spcAft>
                <a:spcPts val="1200"/>
              </a:spcAft>
              <a:buClr>
                <a:schemeClr val="tx2"/>
              </a:buClr>
              <a:buFont typeface="Courier New" panose="02070309020205020404" pitchFamily="49" charset="0"/>
              <a:buChar char="o"/>
              <a:defRPr/>
            </a:pPr>
            <a:r>
              <a:rPr kumimoji="0" lang="en-GB" sz="2000" b="0" i="0" u="none" strike="noStrike" kern="0" cap="none" spc="0" normalizeH="0" baseline="0" noProof="0">
                <a:ln>
                  <a:noFill/>
                </a:ln>
                <a:effectLst/>
                <a:uLnTx/>
                <a:uFillTx/>
                <a:latin typeface="Arial" panose="020B0604020202020204"/>
                <a:ea typeface="+mn-ea"/>
                <a:cs typeface="Arial" panose="020B0604020202020204" pitchFamily="34" charset="0"/>
              </a:rPr>
              <a:t>Completing associated clinical notes and reports</a:t>
            </a:r>
          </a:p>
          <a:p>
            <a:pPr marL="425450" marR="0" lvl="0" indent="-342900" defTabSz="914400" eaLnBrk="1" fontAlgn="auto" latinLnBrk="0" hangingPunct="1">
              <a:lnSpc>
                <a:spcPct val="100000"/>
              </a:lnSpc>
              <a:spcBef>
                <a:spcPts val="0"/>
              </a:spcBef>
              <a:spcAft>
                <a:spcPts val="1200"/>
              </a:spcAft>
              <a:buClr>
                <a:schemeClr val="tx2"/>
              </a:buClr>
              <a:buSzTx/>
              <a:buFont typeface="Arial" panose="020B0604020202020204" pitchFamily="34" charset="0"/>
              <a:buChar char="•"/>
              <a:tabLst/>
              <a:defRPr/>
            </a:pPr>
            <a:r>
              <a:rPr kumimoji="0" lang="en-GB" sz="2000" b="0" i="0" u="none" strike="noStrike" kern="0" cap="none" spc="0" normalizeH="0" baseline="0" noProof="0">
                <a:ln>
                  <a:noFill/>
                </a:ln>
                <a:effectLst/>
                <a:uLnTx/>
                <a:uFillTx/>
                <a:latin typeface="Arial" panose="020B0604020202020204"/>
                <a:ea typeface="+mn-ea"/>
                <a:cs typeface="Arial" panose="020B0604020202020204" pitchFamily="34" charset="0"/>
              </a:rPr>
              <a:t>Receiving and delivering </a:t>
            </a:r>
            <a:r>
              <a:rPr lang="en-GB" sz="2000" kern="0">
                <a:latin typeface="Arial" panose="020B0604020202020204"/>
                <a:cs typeface="Arial" panose="020B0604020202020204" pitchFamily="34" charset="0"/>
              </a:rPr>
              <a:t>s</a:t>
            </a:r>
            <a:r>
              <a:rPr kumimoji="0" lang="en-GB" sz="2000" b="0" i="0" u="none" strike="noStrike" kern="0" cap="none" spc="0" normalizeH="0" baseline="0" noProof="0" err="1">
                <a:ln>
                  <a:noFill/>
                </a:ln>
                <a:effectLst/>
                <a:uLnTx/>
                <a:uFillTx/>
                <a:latin typeface="Arial" panose="020B0604020202020204"/>
                <a:ea typeface="+mn-ea"/>
                <a:cs typeface="Arial" panose="020B0604020202020204" pitchFamily="34" charset="0"/>
              </a:rPr>
              <a:t>upervision</a:t>
            </a:r>
            <a:endParaRPr kumimoji="0" lang="en-GB" sz="2000" b="0" i="0" u="none" strike="noStrike" kern="0" cap="none" spc="0" normalizeH="0" baseline="0" noProof="0">
              <a:ln>
                <a:noFill/>
              </a:ln>
              <a:effectLst/>
              <a:uLnTx/>
              <a:uFillTx/>
              <a:latin typeface="Arial" panose="020B0604020202020204"/>
              <a:ea typeface="+mn-ea"/>
              <a:cs typeface="Arial" panose="020B0604020202020204" pitchFamily="34" charset="0"/>
            </a:endParaRPr>
          </a:p>
          <a:p>
            <a:pPr marL="425450" marR="0" lvl="0" indent="-342900" defTabSz="914400" eaLnBrk="1" fontAlgn="auto" latinLnBrk="0" hangingPunct="1">
              <a:lnSpc>
                <a:spcPct val="100000"/>
              </a:lnSpc>
              <a:spcBef>
                <a:spcPts val="0"/>
              </a:spcBef>
              <a:spcAft>
                <a:spcPts val="1200"/>
              </a:spcAft>
              <a:buClr>
                <a:schemeClr val="tx2"/>
              </a:buClr>
              <a:buSzTx/>
              <a:buFont typeface="Arial" panose="020B0604020202020204" pitchFamily="34" charset="0"/>
              <a:buChar char="•"/>
              <a:tabLst/>
              <a:defRPr/>
            </a:pPr>
            <a:r>
              <a:rPr kumimoji="0" lang="en-GB" sz="2000" b="0" i="0" u="none" strike="noStrike" kern="0" cap="none" spc="0" normalizeH="0" baseline="0" noProof="0">
                <a:ln>
                  <a:noFill/>
                </a:ln>
                <a:effectLst/>
                <a:uLnTx/>
                <a:uFillTx/>
                <a:latin typeface="Arial" panose="020B0604020202020204"/>
                <a:ea typeface="+mn-ea"/>
                <a:cs typeface="Arial" panose="020B0604020202020204" pitchFamily="34" charset="0"/>
              </a:rPr>
              <a:t>Teaching and Training </a:t>
            </a:r>
          </a:p>
          <a:p>
            <a:pPr marL="425450" marR="0" lvl="0" indent="-342900" defTabSz="914400" eaLnBrk="1" fontAlgn="auto" latinLnBrk="0" hangingPunct="1">
              <a:lnSpc>
                <a:spcPct val="100000"/>
              </a:lnSpc>
              <a:spcBef>
                <a:spcPts val="0"/>
              </a:spcBef>
              <a:spcAft>
                <a:spcPts val="1200"/>
              </a:spcAft>
              <a:buClr>
                <a:schemeClr val="tx2"/>
              </a:buClr>
              <a:buSzTx/>
              <a:buFont typeface="Arial" panose="020B0604020202020204" pitchFamily="34" charset="0"/>
              <a:buChar char="•"/>
              <a:tabLst/>
              <a:defRPr/>
            </a:pPr>
            <a:r>
              <a:rPr kumimoji="0" lang="en-GB" sz="2000" b="0" i="0" u="none" strike="noStrike" kern="0" cap="none" spc="0" normalizeH="0" baseline="0" noProof="0">
                <a:ln>
                  <a:noFill/>
                </a:ln>
                <a:effectLst/>
                <a:uLnTx/>
                <a:uFillTx/>
                <a:latin typeface="Arial" panose="020B0604020202020204"/>
                <a:ea typeface="+mn-ea"/>
                <a:cs typeface="Arial" panose="020B0604020202020204" pitchFamily="34" charset="0"/>
              </a:rPr>
              <a:t>Offering psychological thinking in multi-disciplinary teams </a:t>
            </a:r>
          </a:p>
          <a:p>
            <a:pPr marL="425450" marR="0" lvl="0" indent="-342900" defTabSz="914400" eaLnBrk="1" fontAlgn="auto" latinLnBrk="0" hangingPunct="1">
              <a:lnSpc>
                <a:spcPct val="100000"/>
              </a:lnSpc>
              <a:spcBef>
                <a:spcPts val="0"/>
              </a:spcBef>
              <a:spcAft>
                <a:spcPts val="1200"/>
              </a:spcAft>
              <a:buClr>
                <a:schemeClr val="tx2"/>
              </a:buClr>
              <a:buSzTx/>
              <a:buFont typeface="Arial" panose="020B0604020202020204" pitchFamily="34" charset="0"/>
              <a:buChar char="•"/>
              <a:tabLst/>
              <a:defRPr/>
            </a:pPr>
            <a:r>
              <a:rPr lang="en-GB" sz="2000" kern="0">
                <a:latin typeface="Arial" panose="020B0604020202020204"/>
                <a:cs typeface="Arial" panose="020B0604020202020204" pitchFamily="34" charset="0"/>
              </a:rPr>
              <a:t>Undertaking </a:t>
            </a:r>
            <a:r>
              <a:rPr kumimoji="0" lang="en-GB" sz="2000" b="0" i="0" u="none" strike="noStrike" kern="0" cap="none" spc="0" normalizeH="0" baseline="0" noProof="0">
                <a:ln>
                  <a:noFill/>
                </a:ln>
                <a:effectLst/>
                <a:uLnTx/>
                <a:uFillTx/>
                <a:latin typeface="Arial" panose="020B0604020202020204"/>
                <a:ea typeface="+mn-ea"/>
                <a:cs typeface="Arial" panose="020B0604020202020204" pitchFamily="34" charset="0"/>
              </a:rPr>
              <a:t>service-based </a:t>
            </a:r>
            <a:r>
              <a:rPr lang="en-GB" sz="2000" kern="0">
                <a:latin typeface="Arial" panose="020B0604020202020204"/>
                <a:cs typeface="Arial" panose="020B0604020202020204" pitchFamily="34" charset="0"/>
              </a:rPr>
              <a:t>r</a:t>
            </a:r>
            <a:r>
              <a:rPr kumimoji="0" lang="en-GB" sz="2000" b="0" i="0" u="none" strike="noStrike" kern="0" cap="none" spc="0" normalizeH="0" baseline="0" noProof="0" err="1">
                <a:ln>
                  <a:noFill/>
                </a:ln>
                <a:effectLst/>
                <a:uLnTx/>
                <a:uFillTx/>
                <a:latin typeface="Arial" panose="020B0604020202020204"/>
                <a:ea typeface="+mn-ea"/>
                <a:cs typeface="Arial" panose="020B0604020202020204" pitchFamily="34" charset="0"/>
              </a:rPr>
              <a:t>esearch</a:t>
            </a:r>
            <a:r>
              <a:rPr kumimoji="0" lang="en-GB" sz="2000" b="0" i="0" u="none" strike="noStrike" kern="0" cap="none" spc="0" normalizeH="0" baseline="0" noProof="0">
                <a:ln>
                  <a:noFill/>
                </a:ln>
                <a:effectLst/>
                <a:uLnTx/>
                <a:uFillTx/>
                <a:latin typeface="Arial" panose="020B0604020202020204"/>
                <a:ea typeface="+mn-ea"/>
                <a:cs typeface="Arial" panose="020B0604020202020204" pitchFamily="34" charset="0"/>
              </a:rPr>
              <a:t>, audits, improvement and development</a:t>
            </a:r>
          </a:p>
        </p:txBody>
      </p:sp>
      <p:sp>
        <p:nvSpPr>
          <p:cNvPr id="5" name="TextBox 4">
            <a:extLst>
              <a:ext uri="{FF2B5EF4-FFF2-40B4-BE49-F238E27FC236}">
                <a16:creationId xmlns:a16="http://schemas.microsoft.com/office/drawing/2014/main" id="{B40FDB93-0C8A-4A1C-157A-149CAD4EA851}"/>
              </a:ext>
            </a:extLst>
          </p:cNvPr>
          <p:cNvSpPr txBox="1"/>
          <p:nvPr/>
        </p:nvSpPr>
        <p:spPr>
          <a:xfrm>
            <a:off x="335360" y="404664"/>
            <a:ext cx="9073008"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4400" b="1" i="0" u="none" strike="noStrike" kern="0" cap="none" spc="0" normalizeH="0" baseline="0" noProof="0">
                <a:ln>
                  <a:noFill/>
                </a:ln>
                <a:solidFill>
                  <a:schemeClr val="tx2"/>
                </a:solidFill>
                <a:effectLst/>
                <a:uLnTx/>
                <a:uFillTx/>
                <a:latin typeface="+mj-lt"/>
                <a:ea typeface="ＭＳ Ｐゴシック" pitchFamily="-16" charset="-128"/>
                <a:cs typeface="+mn-cs"/>
              </a:rPr>
              <a:t>What tasks do CAPs undertake?</a:t>
            </a:r>
          </a:p>
        </p:txBody>
      </p:sp>
      <p:sp>
        <p:nvSpPr>
          <p:cNvPr id="6" name="Oval 5">
            <a:extLst>
              <a:ext uri="{FF2B5EF4-FFF2-40B4-BE49-F238E27FC236}">
                <a16:creationId xmlns:a16="http://schemas.microsoft.com/office/drawing/2014/main" id="{5E88A536-6906-9524-2740-D4AB77F770D0}"/>
              </a:ext>
            </a:extLst>
          </p:cNvPr>
          <p:cNvSpPr/>
          <p:nvPr/>
        </p:nvSpPr>
        <p:spPr>
          <a:xfrm>
            <a:off x="11208568" y="5949280"/>
            <a:ext cx="648072" cy="648072"/>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2</a:t>
            </a:r>
          </a:p>
        </p:txBody>
      </p:sp>
    </p:spTree>
    <p:extLst>
      <p:ext uri="{BB962C8B-B14F-4D97-AF65-F5344CB8AC3E}">
        <p14:creationId xmlns:p14="http://schemas.microsoft.com/office/powerpoint/2010/main" val="1085701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0164A368-DEF0-C376-AD8A-40FA00A59102}"/>
              </a:ext>
            </a:extLst>
          </p:cNvPr>
          <p:cNvSpPr/>
          <p:nvPr/>
        </p:nvSpPr>
        <p:spPr>
          <a:xfrm>
            <a:off x="479375" y="1474618"/>
            <a:ext cx="7272809" cy="4834701"/>
          </a:xfrm>
          <a:prstGeom prst="roundRect">
            <a:avLst>
              <a:gd name="adj" fmla="val 9397"/>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240E7707-5878-5F92-4502-FFA8078659A2}"/>
              </a:ext>
            </a:extLst>
          </p:cNvPr>
          <p:cNvSpPr txBox="1"/>
          <p:nvPr/>
        </p:nvSpPr>
        <p:spPr>
          <a:xfrm>
            <a:off x="335360" y="404664"/>
            <a:ext cx="8352928"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4800" b="1" i="0" u="none" strike="noStrike" kern="0" cap="none" spc="0" normalizeH="0" baseline="0" noProof="0">
                <a:ln>
                  <a:noFill/>
                </a:ln>
                <a:solidFill>
                  <a:schemeClr val="tx2"/>
                </a:solidFill>
                <a:effectLst/>
                <a:uLnTx/>
                <a:uFillTx/>
                <a:latin typeface="+mj-lt"/>
                <a:ea typeface="ＭＳ Ｐゴシック" pitchFamily="-16" charset="-128"/>
                <a:cs typeface="+mn-cs"/>
              </a:rPr>
              <a:t>What skills do CAPs hold?</a:t>
            </a:r>
          </a:p>
        </p:txBody>
      </p:sp>
      <p:sp>
        <p:nvSpPr>
          <p:cNvPr id="6" name="TextBox 5">
            <a:extLst>
              <a:ext uri="{FF2B5EF4-FFF2-40B4-BE49-F238E27FC236}">
                <a16:creationId xmlns:a16="http://schemas.microsoft.com/office/drawing/2014/main" id="{FF50FF66-084E-44E2-9FB3-2EDCE3B61A7F}"/>
              </a:ext>
            </a:extLst>
          </p:cNvPr>
          <p:cNvSpPr txBox="1"/>
          <p:nvPr/>
        </p:nvSpPr>
        <p:spPr>
          <a:xfrm>
            <a:off x="623392" y="1720839"/>
            <a:ext cx="7128792" cy="4493538"/>
          </a:xfrm>
          <a:prstGeom prst="rect">
            <a:avLst/>
          </a:prstGeom>
          <a:noFill/>
        </p:spPr>
        <p:txBody>
          <a:bodyPr wrap="square">
            <a:spAutoFit/>
          </a:bodyPr>
          <a:lstStyle/>
          <a:p>
            <a:pPr marL="425450" indent="-342900" defTabSz="914400">
              <a:spcAft>
                <a:spcPts val="1200"/>
              </a:spcAft>
              <a:buClr>
                <a:schemeClr val="tx2"/>
              </a:buClr>
              <a:buFont typeface="Arial" panose="020B0604020202020204" pitchFamily="34" charset="0"/>
              <a:buChar char="•"/>
              <a:defRPr/>
            </a:pPr>
            <a:r>
              <a:rPr lang="en-GB" kern="0">
                <a:latin typeface="Arial" panose="020B0604020202020204"/>
                <a:cs typeface="Arial" panose="020B0604020202020204" pitchFamily="34" charset="0"/>
              </a:rPr>
              <a:t>Psychological formulation</a:t>
            </a:r>
          </a:p>
          <a:p>
            <a:pPr marL="425450" indent="-342900" defTabSz="914400">
              <a:spcAft>
                <a:spcPts val="1200"/>
              </a:spcAft>
              <a:buClr>
                <a:schemeClr val="tx2"/>
              </a:buClr>
              <a:buFont typeface="Arial" panose="020B0604020202020204" pitchFamily="34" charset="0"/>
              <a:buChar char="•"/>
              <a:defRPr/>
            </a:pPr>
            <a:r>
              <a:rPr lang="en-GB" kern="0">
                <a:latin typeface="Arial" panose="020B0604020202020204"/>
                <a:cs typeface="Arial" panose="020B0604020202020204" pitchFamily="34" charset="0"/>
              </a:rPr>
              <a:t>Understanding and delivering of psychological approaches</a:t>
            </a:r>
          </a:p>
          <a:p>
            <a:pPr marL="425450" indent="-342900" defTabSz="914400">
              <a:spcAft>
                <a:spcPts val="1200"/>
              </a:spcAft>
              <a:buClr>
                <a:schemeClr val="tx2"/>
              </a:buClr>
              <a:buFont typeface="Arial" panose="020B0604020202020204" pitchFamily="34" charset="0"/>
              <a:buChar char="•"/>
              <a:defRPr/>
            </a:pPr>
            <a:r>
              <a:rPr lang="en-GB" kern="0">
                <a:latin typeface="Arial" panose="020B0604020202020204"/>
                <a:cs typeface="Arial" panose="020B0604020202020204" pitchFamily="34" charset="0"/>
              </a:rPr>
              <a:t>Reflective practice skills</a:t>
            </a:r>
          </a:p>
          <a:p>
            <a:pPr marL="425450" indent="-342900" defTabSz="914400">
              <a:spcAft>
                <a:spcPts val="1200"/>
              </a:spcAft>
              <a:buClr>
                <a:schemeClr val="tx2"/>
              </a:buClr>
              <a:buFont typeface="Arial" panose="020B0604020202020204" pitchFamily="34" charset="0"/>
              <a:buChar char="•"/>
              <a:defRPr/>
            </a:pPr>
            <a:r>
              <a:rPr lang="en-GB" kern="0">
                <a:latin typeface="Arial" panose="020B0604020202020204"/>
                <a:cs typeface="Arial" panose="020B0604020202020204" pitchFamily="34" charset="0"/>
              </a:rPr>
              <a:t>Communication skills</a:t>
            </a:r>
          </a:p>
          <a:p>
            <a:pPr marL="425450" indent="-342900" defTabSz="914400">
              <a:spcAft>
                <a:spcPts val="1200"/>
              </a:spcAft>
              <a:buClr>
                <a:schemeClr val="tx2"/>
              </a:buClr>
              <a:buFont typeface="Arial" panose="020B0604020202020204" pitchFamily="34" charset="0"/>
              <a:buChar char="•"/>
              <a:defRPr/>
            </a:pPr>
            <a:r>
              <a:rPr lang="en-GB" kern="0">
                <a:latin typeface="Arial" panose="020B0604020202020204"/>
                <a:cs typeface="Arial" panose="020B0604020202020204" pitchFamily="34" charset="0"/>
              </a:rPr>
              <a:t>Independent thinking</a:t>
            </a:r>
          </a:p>
          <a:p>
            <a:pPr marL="425450" indent="-342900" defTabSz="914400">
              <a:spcAft>
                <a:spcPts val="1200"/>
              </a:spcAft>
              <a:buClr>
                <a:schemeClr val="tx2"/>
              </a:buClr>
              <a:buFont typeface="Arial" panose="020B0604020202020204" pitchFamily="34" charset="0"/>
              <a:buChar char="•"/>
              <a:defRPr/>
            </a:pPr>
            <a:r>
              <a:rPr lang="en-GB" kern="0">
                <a:latin typeface="Arial" panose="020B0604020202020204"/>
                <a:cs typeface="Arial" panose="020B0604020202020204" pitchFamily="34" charset="0"/>
              </a:rPr>
              <a:t>Coping strategies</a:t>
            </a:r>
          </a:p>
          <a:p>
            <a:pPr marL="425450" indent="-342900" defTabSz="914400">
              <a:spcAft>
                <a:spcPts val="1200"/>
              </a:spcAft>
              <a:buClr>
                <a:schemeClr val="tx2"/>
              </a:buClr>
              <a:buFont typeface="Arial" panose="020B0604020202020204" pitchFamily="34" charset="0"/>
              <a:buChar char="•"/>
              <a:defRPr/>
            </a:pPr>
            <a:r>
              <a:rPr lang="en-GB" kern="0">
                <a:latin typeface="Arial" panose="020B0604020202020204"/>
                <a:cs typeface="Arial" panose="020B0604020202020204" pitchFamily="34" charset="0"/>
              </a:rPr>
              <a:t>Report writing</a:t>
            </a:r>
          </a:p>
          <a:p>
            <a:pPr marL="425450" indent="-342900" defTabSz="914400">
              <a:spcAft>
                <a:spcPts val="1200"/>
              </a:spcAft>
              <a:buClr>
                <a:schemeClr val="tx2"/>
              </a:buClr>
              <a:buFont typeface="Arial" panose="020B0604020202020204" pitchFamily="34" charset="0"/>
              <a:buChar char="•"/>
              <a:defRPr/>
            </a:pPr>
            <a:r>
              <a:rPr lang="en-GB" kern="0">
                <a:latin typeface="Arial" panose="020B0604020202020204"/>
                <a:cs typeface="Arial" panose="020B0604020202020204" pitchFamily="34" charset="0"/>
              </a:rPr>
              <a:t>Research and audit skills </a:t>
            </a:r>
          </a:p>
        </p:txBody>
      </p:sp>
      <p:sp>
        <p:nvSpPr>
          <p:cNvPr id="9" name="Oval 8">
            <a:extLst>
              <a:ext uri="{FF2B5EF4-FFF2-40B4-BE49-F238E27FC236}">
                <a16:creationId xmlns:a16="http://schemas.microsoft.com/office/drawing/2014/main" id="{F593A322-D658-CFA2-DF42-2ED0AEC3FF6B}"/>
              </a:ext>
            </a:extLst>
          </p:cNvPr>
          <p:cNvSpPr/>
          <p:nvPr/>
        </p:nvSpPr>
        <p:spPr>
          <a:xfrm>
            <a:off x="11208568" y="5949280"/>
            <a:ext cx="648072" cy="648072"/>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3</a:t>
            </a:r>
          </a:p>
        </p:txBody>
      </p:sp>
      <p:pic>
        <p:nvPicPr>
          <p:cNvPr id="11" name="Picture 10" descr="A blue paper with check marks and red x&#10;&#10;Description automatically generated">
            <a:extLst>
              <a:ext uri="{FF2B5EF4-FFF2-40B4-BE49-F238E27FC236}">
                <a16:creationId xmlns:a16="http://schemas.microsoft.com/office/drawing/2014/main" id="{79B9CA48-49C7-CB39-AE28-C759C3C8E5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8248" y="1988840"/>
            <a:ext cx="3063106" cy="3070782"/>
          </a:xfrm>
          <a:prstGeom prst="rect">
            <a:avLst/>
          </a:prstGeom>
        </p:spPr>
      </p:pic>
    </p:spTree>
    <p:extLst>
      <p:ext uri="{BB962C8B-B14F-4D97-AF65-F5344CB8AC3E}">
        <p14:creationId xmlns:p14="http://schemas.microsoft.com/office/powerpoint/2010/main" val="2177438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F303ED-8F5F-1A11-8A9B-70588D95DD2D}"/>
              </a:ext>
            </a:extLst>
          </p:cNvPr>
          <p:cNvSpPr>
            <a:spLocks noGrp="1"/>
          </p:cNvSpPr>
          <p:nvPr>
            <p:ph type="body" sz="quarter" idx="10"/>
          </p:nvPr>
        </p:nvSpPr>
        <p:spPr>
          <a:xfrm>
            <a:off x="334863" y="404664"/>
            <a:ext cx="9001497" cy="647700"/>
          </a:xfrm>
        </p:spPr>
        <p:txBody>
          <a:bodyPr/>
          <a:lstStyle/>
          <a:p>
            <a:r>
              <a:rPr lang="en-GB" sz="4400"/>
              <a:t>Other important things to know</a:t>
            </a:r>
          </a:p>
        </p:txBody>
      </p:sp>
      <p:sp>
        <p:nvSpPr>
          <p:cNvPr id="3" name="Text Placeholder 2">
            <a:extLst>
              <a:ext uri="{FF2B5EF4-FFF2-40B4-BE49-F238E27FC236}">
                <a16:creationId xmlns:a16="http://schemas.microsoft.com/office/drawing/2014/main" id="{B2309B4A-AE1E-26E1-6487-FF26826385F4}"/>
              </a:ext>
            </a:extLst>
          </p:cNvPr>
          <p:cNvSpPr>
            <a:spLocks noGrp="1"/>
          </p:cNvSpPr>
          <p:nvPr>
            <p:ph type="body" sz="quarter" idx="11"/>
          </p:nvPr>
        </p:nvSpPr>
        <p:spPr>
          <a:xfrm>
            <a:off x="334863" y="1537088"/>
            <a:ext cx="11305753" cy="4916248"/>
          </a:xfrm>
        </p:spPr>
        <p:txBody>
          <a:bodyPr/>
          <a:lstStyle/>
          <a:p>
            <a:pPr marL="285750" indent="-285750">
              <a:spcAft>
                <a:spcPts val="600"/>
              </a:spcAft>
              <a:buClr>
                <a:srgbClr val="78BE20"/>
              </a:buClr>
              <a:buFont typeface="Arial" panose="020B0604020202020204" pitchFamily="34" charset="0"/>
              <a:buChar char="•"/>
              <a:tabLst>
                <a:tab pos="542925" algn="l"/>
              </a:tabLst>
              <a:defRPr/>
            </a:pPr>
            <a:r>
              <a:rPr lang="en-GB" sz="1800" b="1">
                <a:solidFill>
                  <a:srgbClr val="0070C0"/>
                </a:solidFill>
                <a:latin typeface="Arial"/>
                <a:cs typeface="Arial"/>
              </a:rPr>
              <a:t>CAPs work under the supervision of a Practitioner Psychologist</a:t>
            </a:r>
            <a:r>
              <a:rPr lang="en-GB" sz="1800">
                <a:solidFill>
                  <a:srgbClr val="0070C0"/>
                </a:solidFill>
                <a:latin typeface="Arial"/>
                <a:cs typeface="Arial"/>
              </a:rPr>
              <a:t>. </a:t>
            </a:r>
            <a:endParaRPr lang="en-US" sz="1800">
              <a:solidFill>
                <a:srgbClr val="0070C0"/>
              </a:solidFill>
              <a:latin typeface="Arial"/>
              <a:cs typeface="Arial"/>
            </a:endParaRPr>
          </a:p>
          <a:p>
            <a:pPr marL="285750" indent="-285750">
              <a:spcAft>
                <a:spcPts val="600"/>
              </a:spcAft>
              <a:buClr>
                <a:srgbClr val="78BE20"/>
              </a:buClr>
              <a:buFont typeface="Arial" panose="020B0604020202020204" pitchFamily="34" charset="0"/>
              <a:buChar char="•"/>
              <a:tabLst>
                <a:tab pos="542925" algn="l"/>
              </a:tabLst>
              <a:defRPr/>
            </a:pPr>
            <a:r>
              <a:rPr lang="en-GB" sz="1800">
                <a:solidFill>
                  <a:schemeClr val="tx1"/>
                </a:solidFill>
                <a:latin typeface="Arial"/>
                <a:cs typeface="Arial"/>
              </a:rPr>
              <a:t>CAPs are trained to work with </a:t>
            </a:r>
            <a:r>
              <a:rPr lang="en-GB" sz="1800" b="1">
                <a:solidFill>
                  <a:srgbClr val="0070C0"/>
                </a:solidFill>
                <a:latin typeface="Arial"/>
                <a:cs typeface="Arial"/>
              </a:rPr>
              <a:t>either adults (including older adults) or children</a:t>
            </a:r>
            <a:r>
              <a:rPr lang="en-GB" sz="1800" b="1">
                <a:solidFill>
                  <a:schemeClr val="tx2">
                    <a:lumMod val="60000"/>
                    <a:lumOff val="40000"/>
                  </a:schemeClr>
                </a:solidFill>
                <a:latin typeface="Arial"/>
                <a:cs typeface="Arial"/>
              </a:rPr>
              <a:t> </a:t>
            </a:r>
            <a:r>
              <a:rPr lang="en-GB" sz="1800">
                <a:solidFill>
                  <a:schemeClr val="tx1"/>
                </a:solidFill>
                <a:latin typeface="Arial"/>
                <a:cs typeface="Arial"/>
              </a:rPr>
              <a:t>and upon qualification, will register to work with either one of these populations.</a:t>
            </a:r>
          </a:p>
          <a:p>
            <a:pPr marL="285750" indent="-285750">
              <a:spcAft>
                <a:spcPts val="600"/>
              </a:spcAft>
              <a:buClr>
                <a:srgbClr val="78BE20"/>
              </a:buClr>
              <a:buFont typeface="Arial" panose="020B0604020202020204" pitchFamily="34" charset="0"/>
              <a:buChar char="•"/>
              <a:tabLst>
                <a:tab pos="542925" algn="l"/>
              </a:tabLst>
              <a:defRPr/>
            </a:pPr>
            <a:r>
              <a:rPr lang="en-GB" sz="1800" b="1">
                <a:solidFill>
                  <a:srgbClr val="0070C0"/>
                </a:solidFill>
                <a:latin typeface="Arial"/>
                <a:cs typeface="Arial"/>
              </a:rPr>
              <a:t>CAPs can utilise a range of psychological models</a:t>
            </a:r>
            <a:r>
              <a:rPr lang="en-GB" sz="1800">
                <a:solidFill>
                  <a:schemeClr val="tx1"/>
                </a:solidFill>
                <a:latin typeface="Arial"/>
                <a:cs typeface="Arial"/>
              </a:rPr>
              <a:t>, not just CBT.</a:t>
            </a:r>
          </a:p>
          <a:p>
            <a:pPr marL="285750" indent="-285750">
              <a:spcAft>
                <a:spcPts val="600"/>
              </a:spcAft>
              <a:buClr>
                <a:srgbClr val="78BE20"/>
              </a:buClr>
              <a:buFont typeface="Arial" panose="020B0604020202020204" pitchFamily="34" charset="0"/>
              <a:buChar char="•"/>
              <a:tabLst>
                <a:tab pos="542925" algn="l"/>
              </a:tabLst>
              <a:defRPr/>
            </a:pPr>
            <a:r>
              <a:rPr lang="en-GB" sz="1800" b="1">
                <a:solidFill>
                  <a:srgbClr val="0070C0"/>
                </a:solidFill>
                <a:latin typeface="Arial"/>
                <a:cs typeface="Arial"/>
              </a:rPr>
              <a:t>CAPs can work in the following settings</a:t>
            </a:r>
            <a:r>
              <a:rPr lang="en-GB" sz="1800">
                <a:solidFill>
                  <a:srgbClr val="0070C0"/>
                </a:solidFill>
                <a:latin typeface="Arial"/>
                <a:cs typeface="Arial"/>
              </a:rPr>
              <a:t>:</a:t>
            </a:r>
            <a:endParaRPr lang="en-GB" sz="1800">
              <a:solidFill>
                <a:srgbClr val="0070C0"/>
              </a:solidFill>
              <a:latin typeface="Arial" panose="020B0604020202020204" pitchFamily="34" charset="0"/>
              <a:cs typeface="Arial" panose="020B0604020202020204" pitchFamily="34" charset="0"/>
            </a:endParaRPr>
          </a:p>
          <a:p>
            <a:pPr marL="742950" lvl="1" indent="-285750">
              <a:spcAft>
                <a:spcPts val="600"/>
              </a:spcAft>
              <a:buClr>
                <a:srgbClr val="78BE20"/>
              </a:buClr>
              <a:buFont typeface="Courier New" panose="020B0604020202020204" pitchFamily="34" charset="0"/>
              <a:buChar char="o"/>
              <a:tabLst>
                <a:tab pos="542925" algn="l"/>
              </a:tabLst>
              <a:defRPr/>
            </a:pPr>
            <a:r>
              <a:rPr lang="en-GB" sz="1800">
                <a:solidFill>
                  <a:schemeClr val="tx1"/>
                </a:solidFill>
                <a:latin typeface="Arial"/>
                <a:cs typeface="Arial"/>
              </a:rPr>
              <a:t>Community mental health</a:t>
            </a:r>
            <a:endParaRPr lang="en-GB" sz="1800">
              <a:solidFill>
                <a:schemeClr val="tx1"/>
              </a:solidFill>
              <a:latin typeface="Arial" panose="020B0604020202020204" pitchFamily="34" charset="0"/>
              <a:cs typeface="Arial" panose="020B0604020202020204" pitchFamily="34" charset="0"/>
            </a:endParaRPr>
          </a:p>
          <a:p>
            <a:pPr marL="742950" lvl="1" indent="-285750">
              <a:spcAft>
                <a:spcPts val="600"/>
              </a:spcAft>
              <a:buClr>
                <a:srgbClr val="78BE20"/>
              </a:buClr>
              <a:buFont typeface="Courier New" panose="020B0604020202020204" pitchFamily="34" charset="0"/>
              <a:buChar char="o"/>
              <a:tabLst>
                <a:tab pos="542925" algn="l"/>
              </a:tabLst>
              <a:defRPr/>
            </a:pPr>
            <a:r>
              <a:rPr lang="en-GB" sz="1800">
                <a:solidFill>
                  <a:schemeClr val="tx1"/>
                </a:solidFill>
                <a:latin typeface="Arial"/>
                <a:cs typeface="Arial"/>
              </a:rPr>
              <a:t>Hospital wards </a:t>
            </a:r>
          </a:p>
          <a:p>
            <a:pPr marL="742950" lvl="1" indent="-285750">
              <a:spcAft>
                <a:spcPts val="600"/>
              </a:spcAft>
              <a:buClr>
                <a:srgbClr val="78BE20"/>
              </a:buClr>
              <a:buFont typeface="Courier New" panose="020B0604020202020204" pitchFamily="34" charset="0"/>
              <a:buChar char="o"/>
              <a:tabLst>
                <a:tab pos="542925" algn="l"/>
              </a:tabLst>
              <a:defRPr/>
            </a:pPr>
            <a:r>
              <a:rPr lang="en-GB" sz="1800">
                <a:solidFill>
                  <a:schemeClr val="tx1"/>
                </a:solidFill>
                <a:latin typeface="Arial"/>
                <a:cs typeface="Arial"/>
              </a:rPr>
              <a:t>Physical health settings</a:t>
            </a:r>
          </a:p>
          <a:p>
            <a:pPr marL="742950" lvl="1" indent="-285750">
              <a:spcAft>
                <a:spcPts val="600"/>
              </a:spcAft>
              <a:buClr>
                <a:srgbClr val="78BE20"/>
              </a:buClr>
              <a:buFont typeface="Courier New" panose="020B0604020202020204" pitchFamily="34" charset="0"/>
              <a:buChar char="o"/>
              <a:tabLst>
                <a:tab pos="542925" algn="l"/>
              </a:tabLst>
              <a:defRPr/>
            </a:pPr>
            <a:r>
              <a:rPr lang="en-GB" sz="1800">
                <a:solidFill>
                  <a:schemeClr val="tx1"/>
                </a:solidFill>
                <a:latin typeface="Arial"/>
                <a:cs typeface="Arial"/>
              </a:rPr>
              <a:t>Schools and colleges</a:t>
            </a:r>
            <a:endParaRPr lang="en-US" sz="1800">
              <a:solidFill>
                <a:schemeClr val="tx1"/>
              </a:solidFill>
              <a:latin typeface="Arial"/>
              <a:cs typeface="Arial"/>
            </a:endParaRPr>
          </a:p>
          <a:p>
            <a:pPr marL="285750" indent="-285750">
              <a:spcAft>
                <a:spcPts val="600"/>
              </a:spcAft>
              <a:buClr>
                <a:srgbClr val="78BE20"/>
              </a:buClr>
              <a:buFont typeface="Arial" panose="020B0604020202020204" pitchFamily="34" charset="0"/>
              <a:buChar char="•"/>
              <a:tabLst>
                <a:tab pos="542925" algn="l"/>
              </a:tabLst>
              <a:defRPr/>
            </a:pPr>
            <a:r>
              <a:rPr lang="en-GB" sz="1800" b="1">
                <a:solidFill>
                  <a:srgbClr val="0070C0"/>
                </a:solidFill>
                <a:latin typeface="Arial"/>
                <a:cs typeface="Arial"/>
              </a:rPr>
              <a:t>The CAP role is not a stepping stone</a:t>
            </a:r>
            <a:r>
              <a:rPr lang="en-GB" sz="1800">
                <a:solidFill>
                  <a:srgbClr val="0070C0"/>
                </a:solidFill>
                <a:latin typeface="Arial"/>
                <a:cs typeface="Arial"/>
              </a:rPr>
              <a:t>. </a:t>
            </a:r>
            <a:r>
              <a:rPr lang="en-GB" sz="1800">
                <a:solidFill>
                  <a:schemeClr val="tx1"/>
                </a:solidFill>
                <a:latin typeface="Arial"/>
                <a:cs typeface="Arial"/>
              </a:rPr>
              <a:t>CAP is a profession in its own right. </a:t>
            </a:r>
          </a:p>
          <a:p>
            <a:pPr marL="285750" indent="-285750">
              <a:spcAft>
                <a:spcPts val="600"/>
              </a:spcAft>
              <a:buClr>
                <a:srgbClr val="78BE20"/>
              </a:buClr>
              <a:buFont typeface="Arial" panose="020B0604020202020204" pitchFamily="34" charset="0"/>
              <a:buChar char="•"/>
              <a:tabLst>
                <a:tab pos="542925" algn="l"/>
              </a:tabLst>
              <a:defRPr/>
            </a:pPr>
            <a:r>
              <a:rPr lang="en-US" sz="1800">
                <a:solidFill>
                  <a:schemeClr val="tx1"/>
                </a:solidFill>
                <a:latin typeface="Arial"/>
                <a:cs typeface="Arial"/>
              </a:rPr>
              <a:t>For two years following qualification as a CAP, other NHSE training will not be funded</a:t>
            </a:r>
            <a:r>
              <a:rPr lang="en-US" sz="1800">
                <a:solidFill>
                  <a:srgbClr val="005EB8"/>
                </a:solidFill>
                <a:latin typeface="Arial"/>
                <a:cs typeface="Arial"/>
              </a:rPr>
              <a:t>.</a:t>
            </a:r>
          </a:p>
        </p:txBody>
      </p:sp>
      <p:sp>
        <p:nvSpPr>
          <p:cNvPr id="4" name="Oval 3">
            <a:extLst>
              <a:ext uri="{FF2B5EF4-FFF2-40B4-BE49-F238E27FC236}">
                <a16:creationId xmlns:a16="http://schemas.microsoft.com/office/drawing/2014/main" id="{D87C32F9-04FB-1D64-1E1A-D69B48587B6A}"/>
              </a:ext>
            </a:extLst>
          </p:cNvPr>
          <p:cNvSpPr/>
          <p:nvPr/>
        </p:nvSpPr>
        <p:spPr>
          <a:xfrm>
            <a:off x="11208568" y="5949280"/>
            <a:ext cx="648072" cy="648072"/>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4</a:t>
            </a:r>
          </a:p>
        </p:txBody>
      </p:sp>
    </p:spTree>
    <p:extLst>
      <p:ext uri="{BB962C8B-B14F-4D97-AF65-F5344CB8AC3E}">
        <p14:creationId xmlns:p14="http://schemas.microsoft.com/office/powerpoint/2010/main" val="557048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F303ED-8F5F-1A11-8A9B-70588D95DD2D}"/>
              </a:ext>
            </a:extLst>
          </p:cNvPr>
          <p:cNvSpPr>
            <a:spLocks noGrp="1"/>
          </p:cNvSpPr>
          <p:nvPr>
            <p:ph type="body" sz="quarter" idx="10"/>
          </p:nvPr>
        </p:nvSpPr>
        <p:spPr>
          <a:xfrm>
            <a:off x="263352" y="43193"/>
            <a:ext cx="9001497" cy="647700"/>
          </a:xfrm>
        </p:spPr>
        <p:txBody>
          <a:bodyPr/>
          <a:lstStyle/>
          <a:p>
            <a:r>
              <a:rPr lang="en-GB" sz="4400"/>
              <a:t>The Training Course</a:t>
            </a:r>
          </a:p>
        </p:txBody>
      </p:sp>
      <p:sp>
        <p:nvSpPr>
          <p:cNvPr id="3" name="Text Placeholder 2">
            <a:extLst>
              <a:ext uri="{FF2B5EF4-FFF2-40B4-BE49-F238E27FC236}">
                <a16:creationId xmlns:a16="http://schemas.microsoft.com/office/drawing/2014/main" id="{B2309B4A-AE1E-26E1-6487-FF26826385F4}"/>
              </a:ext>
            </a:extLst>
          </p:cNvPr>
          <p:cNvSpPr>
            <a:spLocks noGrp="1"/>
          </p:cNvSpPr>
          <p:nvPr>
            <p:ph type="body" sz="quarter" idx="11"/>
          </p:nvPr>
        </p:nvSpPr>
        <p:spPr>
          <a:xfrm>
            <a:off x="119336" y="729407"/>
            <a:ext cx="8713465" cy="5887124"/>
          </a:xfrm>
        </p:spPr>
        <p:txBody>
          <a:bodyPr/>
          <a:lstStyle/>
          <a:p>
            <a:pPr marL="88900">
              <a:spcAft>
                <a:spcPts val="1200"/>
              </a:spcAft>
              <a:tabLst>
                <a:tab pos="542925" algn="l"/>
              </a:tabLst>
              <a:defRPr/>
            </a:pPr>
            <a:r>
              <a:rPr lang="en-GB" sz="1800" b="1" dirty="0">
                <a:solidFill>
                  <a:srgbClr val="0070C0"/>
                </a:solidFill>
                <a:latin typeface="+mj-lt"/>
                <a:ea typeface="Calibri"/>
                <a:cs typeface="Arial"/>
              </a:rPr>
              <a:t>Apprenticeship Postgraduate Level 7 Applied Masters </a:t>
            </a:r>
            <a:endParaRPr lang="en-US" sz="1800" dirty="0">
              <a:solidFill>
                <a:srgbClr val="0070C0"/>
              </a:solidFill>
              <a:latin typeface="+mj-lt"/>
              <a:ea typeface="Calibri"/>
              <a:cs typeface="Arial"/>
            </a:endParaRPr>
          </a:p>
          <a:p>
            <a:pPr marL="88900">
              <a:spcAft>
                <a:spcPts val="1200"/>
              </a:spcAft>
              <a:tabLst>
                <a:tab pos="542925" algn="l"/>
              </a:tabLst>
              <a:defRPr/>
            </a:pPr>
            <a:r>
              <a:rPr lang="en-GB" sz="1600" b="1" dirty="0">
                <a:solidFill>
                  <a:srgbClr val="0070C0"/>
                </a:solidFill>
                <a:latin typeface="+mj-lt"/>
                <a:ea typeface="+mn-lt"/>
                <a:cs typeface="Arial"/>
              </a:rPr>
              <a:t>How to apply: </a:t>
            </a:r>
            <a:r>
              <a:rPr lang="en-GB" sz="1600" dirty="0">
                <a:solidFill>
                  <a:schemeClr val="tx1"/>
                </a:solidFill>
                <a:latin typeface="+mj-lt"/>
                <a:ea typeface="+mn-lt"/>
                <a:cs typeface="Arial"/>
              </a:rPr>
              <a:t>The roles will be advertised through NHS Trusts. Interviews are conducted by both University and Trust representatives. </a:t>
            </a:r>
            <a:endParaRPr lang="en-US" sz="1600" dirty="0">
              <a:solidFill>
                <a:schemeClr val="tx1"/>
              </a:solidFill>
              <a:latin typeface="+mj-lt"/>
              <a:ea typeface="+mn-lt"/>
              <a:cs typeface="Arial"/>
            </a:endParaRPr>
          </a:p>
          <a:p>
            <a:pPr marL="88900">
              <a:spcAft>
                <a:spcPts val="1200"/>
              </a:spcAft>
              <a:tabLst>
                <a:tab pos="542925" algn="l"/>
              </a:tabLst>
              <a:defRPr/>
            </a:pPr>
            <a:r>
              <a:rPr lang="en-GB" sz="1600" b="1" dirty="0">
                <a:solidFill>
                  <a:srgbClr val="0070C0"/>
                </a:solidFill>
                <a:latin typeface="+mj-lt"/>
                <a:ea typeface="+mn-lt"/>
                <a:cs typeface="Arial"/>
              </a:rPr>
              <a:t>Entry requirements: </a:t>
            </a:r>
          </a:p>
          <a:p>
            <a:pPr marL="374650" indent="-285750">
              <a:spcAft>
                <a:spcPts val="1200"/>
              </a:spcAft>
              <a:buClr>
                <a:srgbClr val="92D050"/>
              </a:buClr>
              <a:buFont typeface="Arial" panose="020B0604020202020204" pitchFamily="34" charset="0"/>
              <a:buChar char="•"/>
              <a:tabLst>
                <a:tab pos="542925" algn="l"/>
              </a:tabLst>
              <a:defRPr/>
            </a:pPr>
            <a:r>
              <a:rPr lang="en-GB" sz="1600" dirty="0">
                <a:solidFill>
                  <a:schemeClr val="tx1"/>
                </a:solidFill>
                <a:latin typeface="+mj-lt"/>
                <a:ea typeface="+mn-lt"/>
                <a:cs typeface="Arial"/>
              </a:rPr>
              <a:t>A minimum 2:2 BSc Psychology, or an equivalent conversion course, accredited by the British Psychological Society (BPS).</a:t>
            </a:r>
            <a:endParaRPr lang="en-US" sz="1600" dirty="0">
              <a:solidFill>
                <a:schemeClr val="tx1"/>
              </a:solidFill>
              <a:latin typeface="+mj-lt"/>
              <a:ea typeface="+mn-lt"/>
              <a:cs typeface="Arial"/>
            </a:endParaRPr>
          </a:p>
          <a:p>
            <a:pPr marL="368300" indent="-285750">
              <a:spcAft>
                <a:spcPts val="800"/>
              </a:spcAft>
              <a:buClr>
                <a:srgbClr val="92D050"/>
              </a:buClr>
              <a:buFont typeface="Arial" panose="020B0604020202020204" pitchFamily="34" charset="0"/>
              <a:buChar char="•"/>
              <a:tabLst>
                <a:tab pos="542925" algn="l"/>
              </a:tabLst>
              <a:defRPr/>
            </a:pPr>
            <a:r>
              <a:rPr lang="en-GB" sz="1600" dirty="0">
                <a:solidFill>
                  <a:schemeClr val="tx1"/>
                </a:solidFill>
                <a:latin typeface="+mj-lt"/>
                <a:ea typeface="+mn-lt"/>
                <a:cs typeface="Arial"/>
              </a:rPr>
              <a:t>Relevant clinical experience in a mental health setting.</a:t>
            </a:r>
            <a:endParaRPr lang="en-GB" sz="1600" dirty="0">
              <a:latin typeface="+mj-lt"/>
              <a:cs typeface="Calibri"/>
            </a:endParaRPr>
          </a:p>
          <a:p>
            <a:pPr>
              <a:spcAft>
                <a:spcPts val="800"/>
              </a:spcAft>
              <a:tabLst>
                <a:tab pos="542925" algn="l"/>
              </a:tabLst>
              <a:defRPr/>
            </a:pPr>
            <a:r>
              <a:rPr lang="en-GB" sz="1600" b="1" dirty="0">
                <a:solidFill>
                  <a:srgbClr val="0070C0"/>
                </a:solidFill>
                <a:latin typeface="+mj-lt"/>
                <a:ea typeface="Calibri"/>
                <a:cs typeface="Arial"/>
              </a:rPr>
              <a:t>Training structure:</a:t>
            </a:r>
          </a:p>
          <a:p>
            <a:pPr marL="285750" indent="-285750">
              <a:spcAft>
                <a:spcPts val="800"/>
              </a:spcAft>
              <a:buClr>
                <a:srgbClr val="92D050"/>
              </a:buClr>
              <a:buFont typeface="Arial" panose="020B0604020202020204" pitchFamily="34" charset="0"/>
              <a:buChar char="•"/>
              <a:tabLst>
                <a:tab pos="542925" algn="l"/>
              </a:tabLst>
              <a:defRPr/>
            </a:pPr>
            <a:r>
              <a:rPr lang="en-GB" sz="1600" dirty="0">
                <a:solidFill>
                  <a:schemeClr val="tx1"/>
                </a:solidFill>
                <a:latin typeface="+mj-lt"/>
                <a:ea typeface="Calibri"/>
                <a:cs typeface="Arial"/>
              </a:rPr>
              <a:t>1-2 days at university per week (may include some remote teaching). </a:t>
            </a:r>
            <a:endParaRPr lang="en-GB" sz="1600" dirty="0">
              <a:solidFill>
                <a:schemeClr val="tx1"/>
              </a:solidFill>
              <a:latin typeface="+mj-lt"/>
              <a:ea typeface="Calibri"/>
              <a:cs typeface="Calibri"/>
            </a:endParaRPr>
          </a:p>
          <a:p>
            <a:pPr marL="285750" indent="-285750">
              <a:spcAft>
                <a:spcPts val="800"/>
              </a:spcAft>
              <a:buClr>
                <a:srgbClr val="92D050"/>
              </a:buClr>
              <a:buFont typeface="Arial" panose="020B0604020202020204" pitchFamily="34" charset="0"/>
              <a:buChar char="•"/>
              <a:tabLst>
                <a:tab pos="542925" algn="l"/>
              </a:tabLst>
              <a:defRPr/>
            </a:pPr>
            <a:r>
              <a:rPr lang="en-GB" sz="1600" dirty="0">
                <a:solidFill>
                  <a:schemeClr val="tx1"/>
                </a:solidFill>
                <a:latin typeface="+mj-lt"/>
                <a:ea typeface="Calibri"/>
                <a:cs typeface="Arial"/>
              </a:rPr>
              <a:t>Study alongside supervised practice within a clinical service.</a:t>
            </a:r>
            <a:endParaRPr lang="en-GB" sz="1600" dirty="0">
              <a:solidFill>
                <a:schemeClr val="tx1"/>
              </a:solidFill>
              <a:latin typeface="+mj-lt"/>
              <a:ea typeface="Calibri"/>
              <a:cs typeface="Calibri"/>
            </a:endParaRPr>
          </a:p>
          <a:p>
            <a:pPr marL="92075" indent="-285750">
              <a:spcAft>
                <a:spcPts val="800"/>
              </a:spcAft>
              <a:buClr>
                <a:srgbClr val="92D050"/>
              </a:buClr>
              <a:buFont typeface="Arial" panose="020B0604020202020204" pitchFamily="34" charset="0"/>
              <a:buChar char="•"/>
              <a:tabLst>
                <a:tab pos="542925" algn="l"/>
              </a:tabLst>
              <a:defRPr/>
            </a:pPr>
            <a:r>
              <a:rPr lang="en-GB" sz="1600" dirty="0">
                <a:solidFill>
                  <a:schemeClr val="tx1"/>
                </a:solidFill>
                <a:latin typeface="+mj-lt"/>
                <a:ea typeface="Calibri"/>
                <a:cs typeface="Arial"/>
              </a:rPr>
              <a:t>Supervision and support provided in service.</a:t>
            </a:r>
          </a:p>
          <a:p>
            <a:pPr marL="92075" indent="-285750">
              <a:spcAft>
                <a:spcPts val="800"/>
              </a:spcAft>
              <a:buClr>
                <a:srgbClr val="92D050"/>
              </a:buClr>
              <a:buFont typeface="Arial" panose="020B0604020202020204" pitchFamily="34" charset="0"/>
              <a:buChar char="•"/>
              <a:tabLst>
                <a:tab pos="542925" algn="l"/>
              </a:tabLst>
              <a:defRPr/>
            </a:pPr>
            <a:r>
              <a:rPr lang="en-GB" sz="1600" dirty="0">
                <a:solidFill>
                  <a:schemeClr val="tx1"/>
                </a:solidFill>
                <a:latin typeface="+mj-lt"/>
                <a:ea typeface="Calibri"/>
                <a:cs typeface="Arial"/>
              </a:rPr>
              <a:t>Planning, with the potential to carry out, research/service improvement work within your service.</a:t>
            </a:r>
            <a:endParaRPr lang="en-GB" sz="1600" dirty="0">
              <a:solidFill>
                <a:schemeClr val="tx1"/>
              </a:solidFill>
              <a:latin typeface="+mj-lt"/>
              <a:cs typeface="Arial"/>
            </a:endParaRPr>
          </a:p>
          <a:p>
            <a:pPr marL="92075" indent="-285750">
              <a:spcAft>
                <a:spcPts val="800"/>
              </a:spcAft>
              <a:buClr>
                <a:srgbClr val="92D050"/>
              </a:buClr>
              <a:buFont typeface="Arial" panose="020B0604020202020204" pitchFamily="34" charset="0"/>
              <a:buChar char="•"/>
              <a:tabLst>
                <a:tab pos="542925" algn="l"/>
              </a:tabLst>
              <a:defRPr/>
            </a:pPr>
            <a:r>
              <a:rPr lang="en-GB" sz="1600" dirty="0">
                <a:solidFill>
                  <a:schemeClr val="tx1"/>
                </a:solidFill>
                <a:latin typeface="+mj-lt"/>
                <a:ea typeface="Calibri"/>
                <a:cs typeface="Arial"/>
              </a:rPr>
              <a:t>Band 5 during training, once qualified move to a band 6.</a:t>
            </a:r>
            <a:endParaRPr lang="en-GB" sz="1600" dirty="0">
              <a:solidFill>
                <a:schemeClr val="tx1"/>
              </a:solidFill>
              <a:latin typeface="+mj-lt"/>
              <a:ea typeface="Calibri"/>
              <a:cs typeface="Arial" panose="020B0604020202020204" pitchFamily="34" charset="0"/>
            </a:endParaRPr>
          </a:p>
          <a:p>
            <a:pPr marL="92075" indent="-285750">
              <a:spcAft>
                <a:spcPts val="800"/>
              </a:spcAft>
              <a:buClr>
                <a:srgbClr val="92D050"/>
              </a:buClr>
              <a:buFont typeface="Arial" panose="020B0604020202020204" pitchFamily="34" charset="0"/>
              <a:buChar char="•"/>
              <a:tabLst>
                <a:tab pos="542925" algn="l"/>
              </a:tabLst>
              <a:defRPr/>
            </a:pPr>
            <a:r>
              <a:rPr lang="en-GB" sz="1600" dirty="0">
                <a:solidFill>
                  <a:schemeClr val="tx1"/>
                </a:solidFill>
                <a:latin typeface="+mj-lt"/>
                <a:ea typeface="Calibri"/>
                <a:cs typeface="Arial" panose="020B0604020202020204" pitchFamily="34" charset="0"/>
              </a:rPr>
              <a:t>Upon course completion, CAPs should join the BPS </a:t>
            </a:r>
            <a:r>
              <a:rPr lang="en-GB" sz="1600" i="0" dirty="0">
                <a:solidFill>
                  <a:srgbClr val="06020F"/>
                </a:solidFill>
                <a:effectLst/>
                <a:latin typeface="+mj-lt"/>
                <a:cs typeface="Arial" panose="020B0604020202020204" pitchFamily="34" charset="0"/>
              </a:rPr>
              <a:t>Wider Psychological Workforce register.</a:t>
            </a:r>
            <a:endParaRPr lang="en-GB" sz="1600" b="1" dirty="0">
              <a:solidFill>
                <a:schemeClr val="accent1"/>
              </a:solidFill>
              <a:latin typeface="+mj-lt"/>
              <a:cs typeface="Arial" panose="020B0604020202020204" pitchFamily="34" charset="0"/>
            </a:endParaRPr>
          </a:p>
        </p:txBody>
      </p:sp>
      <p:sp>
        <p:nvSpPr>
          <p:cNvPr id="4" name="Oval 3">
            <a:extLst>
              <a:ext uri="{FF2B5EF4-FFF2-40B4-BE49-F238E27FC236}">
                <a16:creationId xmlns:a16="http://schemas.microsoft.com/office/drawing/2014/main" id="{D87C32F9-04FB-1D64-1E1A-D69B48587B6A}"/>
              </a:ext>
            </a:extLst>
          </p:cNvPr>
          <p:cNvSpPr/>
          <p:nvPr/>
        </p:nvSpPr>
        <p:spPr>
          <a:xfrm>
            <a:off x="11208568" y="5949280"/>
            <a:ext cx="648072" cy="648072"/>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5</a:t>
            </a:r>
          </a:p>
        </p:txBody>
      </p:sp>
      <p:pic>
        <p:nvPicPr>
          <p:cNvPr id="10" name="Picture 9" descr="A blue gears with a light bulb and a book&#10;&#10;Description automatically generated">
            <a:extLst>
              <a:ext uri="{FF2B5EF4-FFF2-40B4-BE49-F238E27FC236}">
                <a16:creationId xmlns:a16="http://schemas.microsoft.com/office/drawing/2014/main" id="{F65AD9BD-42B5-EA0F-9060-4A54CC93AF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1406" y="2272522"/>
            <a:ext cx="3255234" cy="3215605"/>
          </a:xfrm>
          <a:prstGeom prst="rect">
            <a:avLst/>
          </a:prstGeom>
        </p:spPr>
      </p:pic>
    </p:spTree>
    <p:extLst>
      <p:ext uri="{BB962C8B-B14F-4D97-AF65-F5344CB8AC3E}">
        <p14:creationId xmlns:p14="http://schemas.microsoft.com/office/powerpoint/2010/main" val="46974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220755"/>
            <a:ext cx="11952651" cy="523989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121920" tIns="60960" rIns="121920" bIns="60960" anchor="t">
            <a:spAutoFit/>
          </a:bodyPr>
          <a:lstStyle/>
          <a:p>
            <a:pPr marL="359824" indent="-237061">
              <a:spcAft>
                <a:spcPts val="1600"/>
              </a:spcAft>
              <a:buClr>
                <a:srgbClr val="78BE20"/>
              </a:buClr>
              <a:buFont typeface="Arial" panose="020B0604020202020204" pitchFamily="34" charset="0"/>
              <a:buChar char="•"/>
              <a:tabLst>
                <a:tab pos="482588" algn="l"/>
              </a:tabLst>
              <a:defRPr/>
            </a:pPr>
            <a:r>
              <a:rPr lang="en-GB" sz="2000" b="1">
                <a:solidFill>
                  <a:srgbClr val="005EB8"/>
                </a:solidFill>
                <a:latin typeface="Arial"/>
                <a:cs typeface="Arial"/>
              </a:rPr>
              <a:t>Voluntary Sector</a:t>
            </a:r>
            <a:r>
              <a:rPr lang="en-GB" sz="2000">
                <a:solidFill>
                  <a:srgbClr val="005EB8"/>
                </a:solidFill>
                <a:latin typeface="Arial"/>
                <a:cs typeface="Arial"/>
              </a:rPr>
              <a:t> – </a:t>
            </a:r>
            <a:r>
              <a:rPr lang="en-GB" sz="2000">
                <a:solidFill>
                  <a:schemeClr val="tx1"/>
                </a:solidFill>
                <a:latin typeface="Arial"/>
                <a:cs typeface="Arial"/>
              </a:rPr>
              <a:t>one-to-one work with individuals, families or groups, community connectors, befriending, support lines (Samaritans, Mind, YMCA, etc.)</a:t>
            </a:r>
          </a:p>
          <a:p>
            <a:pPr marL="359824" indent="-237061">
              <a:spcAft>
                <a:spcPts val="667"/>
              </a:spcAft>
              <a:buClr>
                <a:srgbClr val="78BE20"/>
              </a:buClr>
              <a:buFont typeface="Arial" panose="020B0604020202020204" pitchFamily="34" charset="0"/>
              <a:buChar char="•"/>
              <a:tabLst>
                <a:tab pos="482588" algn="l"/>
              </a:tabLst>
              <a:defRPr/>
            </a:pPr>
            <a:r>
              <a:rPr lang="en-GB" sz="2000" b="1">
                <a:solidFill>
                  <a:srgbClr val="005EB8"/>
                </a:solidFill>
                <a:latin typeface="Arial"/>
                <a:cs typeface="Arial"/>
              </a:rPr>
              <a:t>NHS / Social Care / Education -</a:t>
            </a:r>
          </a:p>
          <a:p>
            <a:pPr marL="359824" indent="-237061">
              <a:spcAft>
                <a:spcPts val="1600"/>
              </a:spcAft>
              <a:buClr>
                <a:srgbClr val="78BE20"/>
              </a:buClr>
              <a:buFont typeface="Arial" panose="020B0604020202020204" pitchFamily="34" charset="0"/>
              <a:buChar char="•"/>
              <a:tabLst>
                <a:tab pos="482588" algn="l"/>
              </a:tabLst>
              <a:defRPr/>
            </a:pPr>
            <a:endParaRPr lang="en-GB" sz="2000" b="1">
              <a:solidFill>
                <a:srgbClr val="005EB8"/>
              </a:solidFill>
              <a:latin typeface="Arial"/>
              <a:cs typeface="Arial"/>
            </a:endParaRPr>
          </a:p>
          <a:p>
            <a:pPr marL="359824" indent="-237061">
              <a:spcAft>
                <a:spcPts val="1600"/>
              </a:spcAft>
              <a:buClr>
                <a:srgbClr val="78BE20"/>
              </a:buClr>
              <a:buFont typeface="Arial" panose="020B0604020202020204" pitchFamily="34" charset="0"/>
              <a:buChar char="•"/>
              <a:tabLst>
                <a:tab pos="482588" algn="l"/>
              </a:tabLst>
              <a:defRPr/>
            </a:pPr>
            <a:endParaRPr lang="en-GB" sz="2000" b="1">
              <a:solidFill>
                <a:srgbClr val="005EB8"/>
              </a:solidFill>
              <a:latin typeface="Arial"/>
              <a:cs typeface="Arial"/>
            </a:endParaRPr>
          </a:p>
          <a:p>
            <a:pPr marL="359824" indent="-237061">
              <a:spcAft>
                <a:spcPts val="1600"/>
              </a:spcAft>
              <a:buClr>
                <a:srgbClr val="78BE20"/>
              </a:buClr>
              <a:buFont typeface="Arial" panose="020B0604020202020204" pitchFamily="34" charset="0"/>
              <a:buChar char="•"/>
              <a:tabLst>
                <a:tab pos="482588" algn="l"/>
              </a:tabLst>
              <a:defRPr/>
            </a:pPr>
            <a:endParaRPr lang="en-GB" sz="2000" b="1">
              <a:solidFill>
                <a:srgbClr val="005EB8"/>
              </a:solidFill>
              <a:latin typeface="Arial"/>
              <a:cs typeface="Arial"/>
            </a:endParaRPr>
          </a:p>
          <a:p>
            <a:pPr marL="359824" indent="-237061">
              <a:spcAft>
                <a:spcPts val="1600"/>
              </a:spcAft>
              <a:buClr>
                <a:srgbClr val="78BE20"/>
              </a:buClr>
              <a:buFont typeface="Arial" panose="020B0604020202020204" pitchFamily="34" charset="0"/>
              <a:buChar char="•"/>
              <a:tabLst>
                <a:tab pos="482588" algn="l"/>
              </a:tabLst>
              <a:defRPr/>
            </a:pPr>
            <a:endParaRPr lang="en-GB" sz="2000" b="1">
              <a:solidFill>
                <a:srgbClr val="005EB8"/>
              </a:solidFill>
              <a:latin typeface="Arial"/>
              <a:cs typeface="Arial"/>
            </a:endParaRPr>
          </a:p>
          <a:p>
            <a:pPr marL="359824" indent="-237061">
              <a:spcAft>
                <a:spcPts val="1600"/>
              </a:spcAft>
              <a:buClr>
                <a:srgbClr val="78BE20"/>
              </a:buClr>
              <a:buFont typeface="Arial" panose="020B0604020202020204" pitchFamily="34" charset="0"/>
              <a:buChar char="•"/>
              <a:tabLst>
                <a:tab pos="482588" algn="l"/>
              </a:tabLst>
              <a:defRPr/>
            </a:pPr>
            <a:endParaRPr lang="en-GB" sz="2000" b="1">
              <a:solidFill>
                <a:srgbClr val="005EB8"/>
              </a:solidFill>
              <a:latin typeface="Arial"/>
              <a:cs typeface="Arial"/>
            </a:endParaRPr>
          </a:p>
          <a:p>
            <a:pPr marL="359824" indent="-237061">
              <a:spcAft>
                <a:spcPts val="1600"/>
              </a:spcAft>
              <a:buClr>
                <a:srgbClr val="78BE20"/>
              </a:buClr>
              <a:buFont typeface="Arial" panose="020B0604020202020204" pitchFamily="34" charset="0"/>
              <a:buChar char="•"/>
              <a:tabLst>
                <a:tab pos="482588" algn="l"/>
              </a:tabLst>
              <a:defRPr/>
            </a:pPr>
            <a:endParaRPr lang="en-GB" sz="2000" b="1">
              <a:solidFill>
                <a:srgbClr val="005EB8"/>
              </a:solidFill>
              <a:latin typeface="Arial"/>
              <a:cs typeface="Arial"/>
            </a:endParaRPr>
          </a:p>
          <a:p>
            <a:pPr marL="359824" indent="-237061">
              <a:spcAft>
                <a:spcPts val="1600"/>
              </a:spcAft>
              <a:buClr>
                <a:srgbClr val="78BE20"/>
              </a:buClr>
              <a:buFont typeface="Arial" panose="020B0604020202020204" pitchFamily="34" charset="0"/>
              <a:buChar char="•"/>
              <a:tabLst>
                <a:tab pos="482588" algn="l"/>
              </a:tabLst>
              <a:defRPr/>
            </a:pPr>
            <a:endParaRPr lang="en-GB" sz="2000">
              <a:solidFill>
                <a:schemeClr val="tx1"/>
              </a:solidFill>
              <a:latin typeface="Arial"/>
              <a:cs typeface="Arial"/>
            </a:endParaRPr>
          </a:p>
          <a:p>
            <a:pPr marL="122764">
              <a:spcAft>
                <a:spcPts val="1600"/>
              </a:spcAft>
              <a:buClr>
                <a:srgbClr val="78BE20"/>
              </a:buClr>
              <a:tabLst>
                <a:tab pos="482588" algn="l"/>
              </a:tabLst>
              <a:defRPr/>
            </a:pPr>
            <a:endParaRPr lang="en-GB" sz="2000" b="1">
              <a:solidFill>
                <a:srgbClr val="005EB8"/>
              </a:solidFill>
              <a:latin typeface="Arial"/>
              <a:cs typeface="Arial"/>
            </a:endParaRPr>
          </a:p>
        </p:txBody>
      </p:sp>
      <p:sp>
        <p:nvSpPr>
          <p:cNvPr id="5" name="Oval 4">
            <a:extLst>
              <a:ext uri="{FF2B5EF4-FFF2-40B4-BE49-F238E27FC236}">
                <a16:creationId xmlns:a16="http://schemas.microsoft.com/office/drawing/2014/main" id="{D5030FA5-3C73-421A-C153-2D80DE38FB84}"/>
              </a:ext>
            </a:extLst>
          </p:cNvPr>
          <p:cNvSpPr/>
          <p:nvPr/>
        </p:nvSpPr>
        <p:spPr>
          <a:xfrm>
            <a:off x="6881160" y="2147456"/>
            <a:ext cx="1748341" cy="1492667"/>
          </a:xfrm>
          <a:prstGeom prst="ellipse">
            <a:avLst/>
          </a:prstGeom>
          <a:solidFill>
            <a:schemeClr val="accent3">
              <a:lumMod val="20000"/>
              <a:lumOff val="80000"/>
            </a:schemeClr>
          </a:solidFill>
          <a:ln>
            <a:solidFill>
              <a:srgbClr val="78BE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STR Worker</a:t>
            </a:r>
          </a:p>
        </p:txBody>
      </p:sp>
      <p:sp>
        <p:nvSpPr>
          <p:cNvPr id="6" name="Oval 5">
            <a:extLst>
              <a:ext uri="{FF2B5EF4-FFF2-40B4-BE49-F238E27FC236}">
                <a16:creationId xmlns:a16="http://schemas.microsoft.com/office/drawing/2014/main" id="{C0BC7018-9C8F-A2C5-2278-83F0424ADE68}"/>
              </a:ext>
            </a:extLst>
          </p:cNvPr>
          <p:cNvSpPr/>
          <p:nvPr/>
        </p:nvSpPr>
        <p:spPr>
          <a:xfrm>
            <a:off x="5695141" y="4029575"/>
            <a:ext cx="1910684" cy="1863456"/>
          </a:xfrm>
          <a:prstGeom prst="ellipse">
            <a:avLst/>
          </a:prstGeom>
          <a:solidFill>
            <a:schemeClr val="accent3">
              <a:lumMod val="20000"/>
              <a:lumOff val="80000"/>
            </a:schemeClr>
          </a:solidFill>
          <a:ln>
            <a:solidFill>
              <a:srgbClr val="78BE20"/>
            </a:solidFill>
          </a:ln>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p>
            <a:pPr algn="ctr"/>
            <a:r>
              <a:rPr lang="en-GB" sz="2000" b="1">
                <a:solidFill>
                  <a:schemeClr val="tx1"/>
                </a:solidFill>
                <a:cs typeface="Calibri"/>
              </a:rPr>
              <a:t>Support Worker</a:t>
            </a:r>
          </a:p>
        </p:txBody>
      </p:sp>
      <p:sp>
        <p:nvSpPr>
          <p:cNvPr id="9" name="Oval 8">
            <a:extLst>
              <a:ext uri="{FF2B5EF4-FFF2-40B4-BE49-F238E27FC236}">
                <a16:creationId xmlns:a16="http://schemas.microsoft.com/office/drawing/2014/main" id="{DD94B235-D7AC-7F87-A275-C427E63BA4B4}"/>
              </a:ext>
            </a:extLst>
          </p:cNvPr>
          <p:cNvSpPr/>
          <p:nvPr/>
        </p:nvSpPr>
        <p:spPr>
          <a:xfrm>
            <a:off x="9806504" y="1812670"/>
            <a:ext cx="2197093" cy="1911396"/>
          </a:xfrm>
          <a:prstGeom prst="ellipse">
            <a:avLst/>
          </a:prstGeom>
          <a:solidFill>
            <a:schemeClr val="accent3">
              <a:lumMod val="20000"/>
              <a:lumOff val="80000"/>
            </a:schemeClr>
          </a:solidFill>
          <a:ln>
            <a:solidFill>
              <a:srgbClr val="78BE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Health Care Assistant</a:t>
            </a:r>
          </a:p>
        </p:txBody>
      </p:sp>
      <p:sp>
        <p:nvSpPr>
          <p:cNvPr id="10" name="Oval 9">
            <a:extLst>
              <a:ext uri="{FF2B5EF4-FFF2-40B4-BE49-F238E27FC236}">
                <a16:creationId xmlns:a16="http://schemas.microsoft.com/office/drawing/2014/main" id="{AA50C6A0-BD92-8B6E-C8D9-68F79BA666A6}"/>
              </a:ext>
            </a:extLst>
          </p:cNvPr>
          <p:cNvSpPr/>
          <p:nvPr/>
        </p:nvSpPr>
        <p:spPr>
          <a:xfrm>
            <a:off x="136020" y="2543035"/>
            <a:ext cx="2006081" cy="1928647"/>
          </a:xfrm>
          <a:prstGeom prst="ellipse">
            <a:avLst/>
          </a:prstGeom>
          <a:solidFill>
            <a:schemeClr val="accent3">
              <a:lumMod val="20000"/>
              <a:lumOff val="80000"/>
            </a:schemeClr>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Research Assistant</a:t>
            </a:r>
          </a:p>
        </p:txBody>
      </p:sp>
      <p:sp>
        <p:nvSpPr>
          <p:cNvPr id="11" name="Oval 10">
            <a:extLst>
              <a:ext uri="{FF2B5EF4-FFF2-40B4-BE49-F238E27FC236}">
                <a16:creationId xmlns:a16="http://schemas.microsoft.com/office/drawing/2014/main" id="{64338AF5-902D-0C01-5678-B5C311A4898A}"/>
              </a:ext>
            </a:extLst>
          </p:cNvPr>
          <p:cNvSpPr/>
          <p:nvPr/>
        </p:nvSpPr>
        <p:spPr>
          <a:xfrm>
            <a:off x="4071679" y="2176267"/>
            <a:ext cx="2250148" cy="2001080"/>
          </a:xfrm>
          <a:prstGeom prst="ellipse">
            <a:avLst/>
          </a:prstGeom>
          <a:solidFill>
            <a:schemeClr val="accent3">
              <a:lumMod val="20000"/>
              <a:lumOff val="80000"/>
            </a:schemeClr>
          </a:solidFill>
          <a:ln>
            <a:solidFill>
              <a:srgbClr val="78BE20"/>
            </a:solidFill>
          </a:ln>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p>
            <a:pPr marL="122764" lvl="1" algn="ctr">
              <a:spcAft>
                <a:spcPts val="667"/>
              </a:spcAft>
              <a:buClr>
                <a:srgbClr val="78BE20"/>
              </a:buClr>
              <a:tabLst>
                <a:tab pos="482588" algn="l"/>
              </a:tabLst>
              <a:defRPr/>
            </a:pPr>
            <a:endParaRPr lang="en-GB" sz="1800" b="1">
              <a:solidFill>
                <a:schemeClr val="tx1"/>
              </a:solidFill>
              <a:cs typeface="Arial"/>
            </a:endParaRPr>
          </a:p>
        </p:txBody>
      </p:sp>
      <p:sp>
        <p:nvSpPr>
          <p:cNvPr id="3" name="Oval 2">
            <a:extLst>
              <a:ext uri="{FF2B5EF4-FFF2-40B4-BE49-F238E27FC236}">
                <a16:creationId xmlns:a16="http://schemas.microsoft.com/office/drawing/2014/main" id="{9B5FAB99-06C2-0177-E0FC-D463F83F145E}"/>
              </a:ext>
            </a:extLst>
          </p:cNvPr>
          <p:cNvSpPr/>
          <p:nvPr/>
        </p:nvSpPr>
        <p:spPr>
          <a:xfrm>
            <a:off x="1940181" y="3705540"/>
            <a:ext cx="2500905" cy="2375214"/>
          </a:xfrm>
          <a:prstGeom prst="ellipse">
            <a:avLst/>
          </a:prstGeom>
          <a:solidFill>
            <a:schemeClr val="accent3">
              <a:lumMod val="20000"/>
              <a:lumOff val="80000"/>
            </a:schemeClr>
          </a:solidFill>
          <a:ln>
            <a:solidFill>
              <a:srgbClr val="78BE20"/>
            </a:solidFill>
          </a:ln>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p>
            <a:pPr algn="ctr"/>
            <a:endParaRPr lang="en-GB" sz="2000" b="1">
              <a:solidFill>
                <a:schemeClr val="tx1"/>
              </a:solidFill>
            </a:endParaRPr>
          </a:p>
        </p:txBody>
      </p:sp>
      <p:sp>
        <p:nvSpPr>
          <p:cNvPr id="12" name="Oval 11">
            <a:extLst>
              <a:ext uri="{FF2B5EF4-FFF2-40B4-BE49-F238E27FC236}">
                <a16:creationId xmlns:a16="http://schemas.microsoft.com/office/drawing/2014/main" id="{763E5488-8C37-815A-BDBC-F42F4D7F74C2}"/>
              </a:ext>
            </a:extLst>
          </p:cNvPr>
          <p:cNvSpPr/>
          <p:nvPr/>
        </p:nvSpPr>
        <p:spPr>
          <a:xfrm>
            <a:off x="8228005" y="3527382"/>
            <a:ext cx="2250148" cy="2001080"/>
          </a:xfrm>
          <a:prstGeom prst="ellipse">
            <a:avLst/>
          </a:prstGeom>
          <a:solidFill>
            <a:schemeClr val="accent3">
              <a:lumMod val="20000"/>
              <a:lumOff val="80000"/>
            </a:schemeClr>
          </a:solidFill>
          <a:ln>
            <a:solidFill>
              <a:srgbClr val="78BE20"/>
            </a:solidFill>
          </a:ln>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p>
            <a:pPr marL="122764" lvl="1" algn="ctr">
              <a:spcAft>
                <a:spcPts val="667"/>
              </a:spcAft>
              <a:buClr>
                <a:srgbClr val="78BE20"/>
              </a:buClr>
              <a:tabLst>
                <a:tab pos="482588" algn="l"/>
              </a:tabLst>
              <a:defRPr/>
            </a:pPr>
            <a:r>
              <a:rPr lang="en-GB" sz="2000" b="1">
                <a:solidFill>
                  <a:schemeClr val="tx1"/>
                </a:solidFill>
                <a:cs typeface="Arial"/>
              </a:rPr>
              <a:t>Teaching or Training roles</a:t>
            </a:r>
          </a:p>
        </p:txBody>
      </p:sp>
      <p:sp>
        <p:nvSpPr>
          <p:cNvPr id="2" name="Text Placeholder 1">
            <a:extLst>
              <a:ext uri="{FF2B5EF4-FFF2-40B4-BE49-F238E27FC236}">
                <a16:creationId xmlns:a16="http://schemas.microsoft.com/office/drawing/2014/main" id="{17CD8E85-2C3C-8775-0BC7-99777EB916E1}"/>
              </a:ext>
            </a:extLst>
          </p:cNvPr>
          <p:cNvSpPr>
            <a:spLocks noGrp="1"/>
          </p:cNvSpPr>
          <p:nvPr>
            <p:ph type="body" sz="quarter" idx="10"/>
          </p:nvPr>
        </p:nvSpPr>
        <p:spPr>
          <a:xfrm>
            <a:off x="263352" y="286426"/>
            <a:ext cx="8641457" cy="647700"/>
          </a:xfrm>
        </p:spPr>
        <p:txBody>
          <a:bodyPr/>
          <a:lstStyle/>
          <a:p>
            <a:r>
              <a:rPr lang="en-GB"/>
              <a:t>Relevant Experience</a:t>
            </a:r>
          </a:p>
        </p:txBody>
      </p:sp>
      <p:sp>
        <p:nvSpPr>
          <p:cNvPr id="13" name="Oval 12">
            <a:extLst>
              <a:ext uri="{FF2B5EF4-FFF2-40B4-BE49-F238E27FC236}">
                <a16:creationId xmlns:a16="http://schemas.microsoft.com/office/drawing/2014/main" id="{80359847-3164-A435-ACB6-AE167D565B7F}"/>
              </a:ext>
            </a:extLst>
          </p:cNvPr>
          <p:cNvSpPr/>
          <p:nvPr/>
        </p:nvSpPr>
        <p:spPr>
          <a:xfrm>
            <a:off x="11208568" y="5949280"/>
            <a:ext cx="648072" cy="648072"/>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6</a:t>
            </a:r>
          </a:p>
        </p:txBody>
      </p:sp>
      <p:sp>
        <p:nvSpPr>
          <p:cNvPr id="8" name="TextBox 7">
            <a:extLst>
              <a:ext uri="{FF2B5EF4-FFF2-40B4-BE49-F238E27FC236}">
                <a16:creationId xmlns:a16="http://schemas.microsoft.com/office/drawing/2014/main" id="{B0FB01FC-694C-547D-5A56-E740216BC098}"/>
              </a:ext>
            </a:extLst>
          </p:cNvPr>
          <p:cNvSpPr txBox="1"/>
          <p:nvPr/>
        </p:nvSpPr>
        <p:spPr>
          <a:xfrm>
            <a:off x="3852773" y="2754069"/>
            <a:ext cx="2687960" cy="707886"/>
          </a:xfrm>
          <a:prstGeom prst="rect">
            <a:avLst/>
          </a:prstGeom>
          <a:noFill/>
        </p:spPr>
        <p:txBody>
          <a:bodyPr wrap="square">
            <a:spAutoFit/>
          </a:bodyPr>
          <a:lstStyle/>
          <a:p>
            <a:pPr marL="122764" lvl="1" algn="ctr">
              <a:spcAft>
                <a:spcPts val="667"/>
              </a:spcAft>
              <a:buClr>
                <a:srgbClr val="78BE20"/>
              </a:buClr>
              <a:tabLst>
                <a:tab pos="482588" algn="l"/>
              </a:tabLst>
              <a:defRPr/>
            </a:pPr>
            <a:r>
              <a:rPr lang="en-GB" sz="2000" b="1">
                <a:solidFill>
                  <a:schemeClr val="tx1"/>
                </a:solidFill>
                <a:cs typeface="Arial"/>
              </a:rPr>
              <a:t>Assistant  Psychologist</a:t>
            </a:r>
          </a:p>
        </p:txBody>
      </p:sp>
      <p:sp>
        <p:nvSpPr>
          <p:cNvPr id="15" name="TextBox 14">
            <a:extLst>
              <a:ext uri="{FF2B5EF4-FFF2-40B4-BE49-F238E27FC236}">
                <a16:creationId xmlns:a16="http://schemas.microsoft.com/office/drawing/2014/main" id="{8278EE1E-8FEA-4E85-16A1-6FF963A327A9}"/>
              </a:ext>
            </a:extLst>
          </p:cNvPr>
          <p:cNvSpPr txBox="1"/>
          <p:nvPr/>
        </p:nvSpPr>
        <p:spPr>
          <a:xfrm>
            <a:off x="1666633" y="4413425"/>
            <a:ext cx="3048000" cy="1015663"/>
          </a:xfrm>
          <a:prstGeom prst="rect">
            <a:avLst/>
          </a:prstGeom>
          <a:noFill/>
        </p:spPr>
        <p:txBody>
          <a:bodyPr wrap="square">
            <a:spAutoFit/>
          </a:bodyPr>
          <a:lstStyle/>
          <a:p>
            <a:pPr algn="ctr"/>
            <a:r>
              <a:rPr lang="en-GB" sz="2000" b="1">
                <a:solidFill>
                  <a:schemeClr val="tx1"/>
                </a:solidFill>
              </a:rPr>
              <a:t>Undergraduate Psychology Placements</a:t>
            </a:r>
          </a:p>
        </p:txBody>
      </p:sp>
    </p:spTree>
    <p:extLst>
      <p:ext uri="{BB962C8B-B14F-4D97-AF65-F5344CB8AC3E}">
        <p14:creationId xmlns:p14="http://schemas.microsoft.com/office/powerpoint/2010/main" val="3902660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F303ED-8F5F-1A11-8A9B-70588D95DD2D}"/>
              </a:ext>
            </a:extLst>
          </p:cNvPr>
          <p:cNvSpPr>
            <a:spLocks noGrp="1"/>
          </p:cNvSpPr>
          <p:nvPr>
            <p:ph type="body" sz="quarter" idx="10"/>
          </p:nvPr>
        </p:nvSpPr>
        <p:spPr>
          <a:xfrm>
            <a:off x="0" y="0"/>
            <a:ext cx="9001497" cy="647700"/>
          </a:xfrm>
        </p:spPr>
        <p:txBody>
          <a:bodyPr/>
          <a:lstStyle/>
          <a:p>
            <a:r>
              <a:rPr lang="en-GB" sz="4400"/>
              <a:t>Ella’s Journey</a:t>
            </a:r>
          </a:p>
        </p:txBody>
      </p:sp>
      <p:sp>
        <p:nvSpPr>
          <p:cNvPr id="3" name="Text Placeholder 2">
            <a:extLst>
              <a:ext uri="{FF2B5EF4-FFF2-40B4-BE49-F238E27FC236}">
                <a16:creationId xmlns:a16="http://schemas.microsoft.com/office/drawing/2014/main" id="{B2309B4A-AE1E-26E1-6487-FF26826385F4}"/>
              </a:ext>
            </a:extLst>
          </p:cNvPr>
          <p:cNvSpPr>
            <a:spLocks noGrp="1"/>
          </p:cNvSpPr>
          <p:nvPr>
            <p:ph type="body" sz="quarter" idx="11"/>
          </p:nvPr>
        </p:nvSpPr>
        <p:spPr>
          <a:xfrm>
            <a:off x="0" y="908720"/>
            <a:ext cx="11449050" cy="4916248"/>
          </a:xfrm>
        </p:spPr>
        <p:txBody>
          <a:bodyPr/>
          <a:lstStyle/>
          <a:p>
            <a:pPr marL="0" indent="-450825">
              <a:buFont typeface="Arial" panose="020B0604020202020204" pitchFamily="34" charset="0"/>
              <a:buChar char="•"/>
            </a:pPr>
            <a:r>
              <a:rPr lang="en-GB" sz="1800" b="1">
                <a:solidFill>
                  <a:srgbClr val="005EB8"/>
                </a:solidFill>
                <a:latin typeface="+mj-lt"/>
                <a:ea typeface="+mn-lt"/>
                <a:cs typeface="Arial"/>
              </a:rPr>
              <a:t>BSc in Psychology with professional placement year – </a:t>
            </a:r>
          </a:p>
          <a:p>
            <a:pPr marL="742950" lvl="1" indent="-285750">
              <a:buFont typeface="Courier New" panose="02070309020205020404" pitchFamily="49" charset="0"/>
              <a:buChar char="o"/>
            </a:pPr>
            <a:r>
              <a:rPr lang="en-GB" sz="1800">
                <a:latin typeface="+mj-lt"/>
                <a:ea typeface="+mn-lt"/>
                <a:cs typeface="Arial"/>
              </a:rPr>
              <a:t>Completed in 2021</a:t>
            </a:r>
          </a:p>
          <a:p>
            <a:pPr marL="742950" lvl="1" indent="-285750">
              <a:buFont typeface="Courier New" panose="02070309020205020404" pitchFamily="49" charset="0"/>
              <a:buChar char="o"/>
            </a:pPr>
            <a:r>
              <a:rPr lang="en-GB" sz="1800">
                <a:latin typeface="+mj-lt"/>
                <a:ea typeface="+mn-lt"/>
                <a:cs typeface="Arial"/>
              </a:rPr>
              <a:t>Volunteer work - during undergraduate, completed an 80-hour placement volunteering for an online well-being app to support users. </a:t>
            </a:r>
          </a:p>
          <a:p>
            <a:pPr marL="285750" indent="-285750">
              <a:buFont typeface="Arial" panose="02070309020205020404" pitchFamily="49" charset="0"/>
              <a:buChar char="•"/>
            </a:pPr>
            <a:r>
              <a:rPr lang="en-GB" sz="1800" b="1">
                <a:solidFill>
                  <a:srgbClr val="005EB8"/>
                </a:solidFill>
                <a:latin typeface="+mj-lt"/>
                <a:ea typeface="+mn-lt"/>
                <a:cs typeface="Arial"/>
              </a:rPr>
              <a:t>Agency care work –</a:t>
            </a:r>
          </a:p>
          <a:p>
            <a:pPr marL="742950" lvl="1" indent="-285750">
              <a:buFont typeface="Courier New" panose="02070309020205020404" pitchFamily="49" charset="0"/>
              <a:buChar char="o"/>
            </a:pPr>
            <a:r>
              <a:rPr lang="en-GB" sz="1800">
                <a:latin typeface="+mj-lt"/>
                <a:ea typeface="+mn-lt"/>
                <a:cs typeface="Arial"/>
              </a:rPr>
              <a:t>Worked on a flexible time basis, paid. </a:t>
            </a:r>
          </a:p>
          <a:p>
            <a:pPr marL="285750" indent="-285750">
              <a:buFont typeface="Arial" panose="020B0604020202020204" pitchFamily="34" charset="0"/>
              <a:buChar char="•"/>
            </a:pPr>
            <a:r>
              <a:rPr lang="en-GB" sz="1800" b="1">
                <a:solidFill>
                  <a:srgbClr val="005EB8"/>
                </a:solidFill>
                <a:latin typeface="+mj-lt"/>
                <a:ea typeface="+mn-lt"/>
                <a:cs typeface="Arial"/>
              </a:rPr>
              <a:t>Additional Qualifications in Level 2 counselling –  </a:t>
            </a:r>
            <a:endParaRPr lang="en-GB" sz="1800">
              <a:solidFill>
                <a:srgbClr val="000000"/>
              </a:solidFill>
              <a:latin typeface="+mj-lt"/>
              <a:ea typeface="+mn-lt"/>
              <a:cs typeface="Calibri"/>
            </a:endParaRPr>
          </a:p>
          <a:p>
            <a:pPr marL="742950" lvl="1" indent="-285750">
              <a:buFont typeface="Courier New,monospace" panose="02070309020205020404" pitchFamily="49" charset="0"/>
              <a:buChar char="o"/>
            </a:pPr>
            <a:r>
              <a:rPr lang="en-GB" sz="1800">
                <a:solidFill>
                  <a:srgbClr val="000000"/>
                </a:solidFill>
                <a:latin typeface="+mj-lt"/>
                <a:ea typeface="+mn-lt"/>
                <a:cs typeface="Arial"/>
              </a:rPr>
              <a:t>Free Courses in England (FCIE)</a:t>
            </a:r>
            <a:endParaRPr lang="en-GB" sz="1800">
              <a:latin typeface="+mj-lt"/>
              <a:cs typeface="Calibri"/>
            </a:endParaRPr>
          </a:p>
          <a:p>
            <a:pPr marL="285750" indent="-285750">
              <a:buFont typeface="Arial" panose="02070309020205020404" pitchFamily="49" charset="0"/>
              <a:buChar char="•"/>
            </a:pPr>
            <a:r>
              <a:rPr lang="en-GB" sz="1800" b="1">
                <a:solidFill>
                  <a:srgbClr val="005EB8"/>
                </a:solidFill>
                <a:latin typeface="+mj-lt"/>
                <a:ea typeface="+mn-lt"/>
                <a:cs typeface="Arial"/>
              </a:rPr>
              <a:t>Assistant Psychologist –</a:t>
            </a:r>
          </a:p>
          <a:p>
            <a:pPr marL="742950" lvl="1" indent="-285750">
              <a:buFont typeface="Courier New" panose="02070309020205020404" pitchFamily="49" charset="0"/>
              <a:buChar char="o"/>
            </a:pPr>
            <a:r>
              <a:rPr lang="en-GB" sz="1800">
                <a:latin typeface="+mj-lt"/>
                <a:ea typeface="+mn-lt"/>
                <a:cs typeface="Arial"/>
              </a:rPr>
              <a:t>Placement year full-time band 3 in a Neuropsychology Rehabilitation Service, following my degree; 2 years full-time band 4 in a Memory and Older Adult CMHT service, 6 months part-time band 4 in an out-patient Paediatric Psychology Department. </a:t>
            </a:r>
          </a:p>
          <a:p>
            <a:pPr marL="742950" lvl="1" indent="-285750">
              <a:buFont typeface="Courier New" panose="02070309020205020404" pitchFamily="49" charset="0"/>
              <a:buChar char="o"/>
            </a:pPr>
            <a:r>
              <a:rPr lang="en-GB" sz="1800">
                <a:latin typeface="+mj-lt"/>
                <a:ea typeface="+mn-lt"/>
                <a:cs typeface="Arial"/>
              </a:rPr>
              <a:t>Wide range of experiences including service evaluation, conducting psychological and neuropsychological assessments, training staff, supporting MDT meetings, research, observation, delivering therapy, etc. </a:t>
            </a:r>
          </a:p>
          <a:p>
            <a:pPr marL="285750" indent="-285750">
              <a:buFont typeface="Arial" panose="02070309020205020404" pitchFamily="49" charset="0"/>
              <a:buChar char="•"/>
            </a:pPr>
            <a:r>
              <a:rPr lang="en-GB" sz="1800" b="1">
                <a:solidFill>
                  <a:srgbClr val="005EB8"/>
                </a:solidFill>
                <a:latin typeface="+mj-lt"/>
                <a:ea typeface="+mn-lt"/>
                <a:cs typeface="Arial"/>
              </a:rPr>
              <a:t>CAP Training –</a:t>
            </a:r>
          </a:p>
          <a:p>
            <a:pPr marL="742950" lvl="1" indent="-285750">
              <a:buFont typeface="Courier New" panose="02070309020205020404" pitchFamily="49" charset="0"/>
              <a:buChar char="o"/>
            </a:pPr>
            <a:r>
              <a:rPr lang="en-GB" sz="1800">
                <a:latin typeface="+mj-lt"/>
                <a:ea typeface="+mn-lt"/>
                <a:cs typeface="Arial"/>
              </a:rPr>
              <a:t>Applied in 2023 and was accepted first time. Placed in a Psychosis Rehabilitation Service (CREST). </a:t>
            </a:r>
          </a:p>
          <a:p>
            <a:pPr marL="742950" lvl="1" indent="-285750">
              <a:buFont typeface="Courier New" panose="02070309020205020404" pitchFamily="49" charset="0"/>
              <a:buChar char="o"/>
            </a:pPr>
            <a:r>
              <a:rPr lang="en-GB" sz="1800">
                <a:latin typeface="+mj-lt"/>
                <a:ea typeface="+mn-lt"/>
                <a:cs typeface="Arial"/>
              </a:rPr>
              <a:t>Qualified in March 2025 </a:t>
            </a:r>
            <a:endParaRPr lang="en-US" sz="1800">
              <a:latin typeface="+mj-lt"/>
              <a:cs typeface="Calibri"/>
            </a:endParaRPr>
          </a:p>
          <a:p>
            <a:pPr marL="742950" lvl="1" indent="-285750">
              <a:buFont typeface="Courier New" panose="02070309020205020404" pitchFamily="49" charset="0"/>
              <a:buChar char="o"/>
            </a:pPr>
            <a:endParaRPr lang="en-GB" sz="1800">
              <a:latin typeface="+mj-lt"/>
              <a:ea typeface="+mn-lt"/>
              <a:cs typeface="Arial"/>
            </a:endParaRPr>
          </a:p>
        </p:txBody>
      </p:sp>
      <p:sp>
        <p:nvSpPr>
          <p:cNvPr id="4" name="Oval 3">
            <a:extLst>
              <a:ext uri="{FF2B5EF4-FFF2-40B4-BE49-F238E27FC236}">
                <a16:creationId xmlns:a16="http://schemas.microsoft.com/office/drawing/2014/main" id="{D87C32F9-04FB-1D64-1E1A-D69B48587B6A}"/>
              </a:ext>
            </a:extLst>
          </p:cNvPr>
          <p:cNvSpPr/>
          <p:nvPr/>
        </p:nvSpPr>
        <p:spPr>
          <a:xfrm>
            <a:off x="11208568" y="5949280"/>
            <a:ext cx="648072" cy="648072"/>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7</a:t>
            </a:r>
          </a:p>
        </p:txBody>
      </p:sp>
    </p:spTree>
    <p:extLst>
      <p:ext uri="{BB962C8B-B14F-4D97-AF65-F5344CB8AC3E}">
        <p14:creationId xmlns:p14="http://schemas.microsoft.com/office/powerpoint/2010/main" val="1321347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F303ED-8F5F-1A11-8A9B-70588D95DD2D}"/>
              </a:ext>
            </a:extLst>
          </p:cNvPr>
          <p:cNvSpPr>
            <a:spLocks noGrp="1"/>
          </p:cNvSpPr>
          <p:nvPr>
            <p:ph type="body" sz="quarter" idx="10"/>
          </p:nvPr>
        </p:nvSpPr>
        <p:spPr>
          <a:xfrm>
            <a:off x="0" y="-84004"/>
            <a:ext cx="9001497" cy="647700"/>
          </a:xfrm>
        </p:spPr>
        <p:txBody>
          <a:bodyPr/>
          <a:lstStyle/>
          <a:p>
            <a:r>
              <a:rPr lang="en-GB" sz="4400"/>
              <a:t>Liv’s Journey</a:t>
            </a:r>
          </a:p>
        </p:txBody>
      </p:sp>
      <p:sp>
        <p:nvSpPr>
          <p:cNvPr id="4" name="Oval 3">
            <a:extLst>
              <a:ext uri="{FF2B5EF4-FFF2-40B4-BE49-F238E27FC236}">
                <a16:creationId xmlns:a16="http://schemas.microsoft.com/office/drawing/2014/main" id="{D87C32F9-04FB-1D64-1E1A-D69B48587B6A}"/>
              </a:ext>
            </a:extLst>
          </p:cNvPr>
          <p:cNvSpPr/>
          <p:nvPr/>
        </p:nvSpPr>
        <p:spPr>
          <a:xfrm>
            <a:off x="11208568" y="5949280"/>
            <a:ext cx="648072" cy="648072"/>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8</a:t>
            </a:r>
          </a:p>
        </p:txBody>
      </p:sp>
      <p:sp>
        <p:nvSpPr>
          <p:cNvPr id="3" name="Text Placeholder 2">
            <a:extLst>
              <a:ext uri="{FF2B5EF4-FFF2-40B4-BE49-F238E27FC236}">
                <a16:creationId xmlns:a16="http://schemas.microsoft.com/office/drawing/2014/main" id="{B2309B4A-AE1E-26E1-6487-FF26826385F4}"/>
              </a:ext>
            </a:extLst>
          </p:cNvPr>
          <p:cNvSpPr>
            <a:spLocks noGrp="1"/>
          </p:cNvSpPr>
          <p:nvPr>
            <p:ph type="body" sz="quarter" idx="11"/>
          </p:nvPr>
        </p:nvSpPr>
        <p:spPr>
          <a:xfrm>
            <a:off x="1679" y="497292"/>
            <a:ext cx="11449050" cy="5875551"/>
          </a:xfrm>
        </p:spPr>
        <p:txBody>
          <a:bodyPr/>
          <a:lstStyle/>
          <a:p>
            <a:pPr marL="285750" indent="-285750">
              <a:buFont typeface="Arial" panose="020B0604020202020204" pitchFamily="34" charset="0"/>
              <a:buChar char="•"/>
            </a:pPr>
            <a:r>
              <a:rPr lang="en-GB" sz="1600" b="1">
                <a:solidFill>
                  <a:srgbClr val="005EB8"/>
                </a:solidFill>
                <a:cs typeface="Arial" panose="020B0604020202020204" pitchFamily="34" charset="0"/>
              </a:rPr>
              <a:t>Volunteering</a:t>
            </a:r>
          </a:p>
          <a:p>
            <a:pPr marL="742950" lvl="1" indent="-285750">
              <a:buFont typeface="Courier New" panose="02070309020205020404" pitchFamily="49" charset="0"/>
              <a:buChar char="o"/>
            </a:pPr>
            <a:r>
              <a:rPr lang="en-US" sz="1600">
                <a:cs typeface="Arial" panose="020B0604020202020204" pitchFamily="34" charset="0"/>
              </a:rPr>
              <a:t>Wellbeing practitioner for Dorset Mind.</a:t>
            </a:r>
          </a:p>
          <a:p>
            <a:pPr marL="742950" lvl="1" indent="-285750">
              <a:buFont typeface="Courier New" panose="02070309020205020404" pitchFamily="49" charset="0"/>
              <a:buChar char="o"/>
            </a:pPr>
            <a:r>
              <a:rPr lang="en-US" sz="1600">
                <a:cs typeface="Arial" panose="020B0604020202020204" pitchFamily="34" charset="0"/>
              </a:rPr>
              <a:t>Support Assistant for learning disabilities sports club.</a:t>
            </a:r>
            <a:endParaRPr lang="en-GB" sz="1600" b="1">
              <a:solidFill>
                <a:srgbClr val="005EB8"/>
              </a:solidFill>
              <a:cs typeface="Arial" panose="020B0604020202020204" pitchFamily="34" charset="0"/>
            </a:endParaRPr>
          </a:p>
          <a:p>
            <a:pPr marL="0" indent="-450825">
              <a:buFont typeface="Arial" panose="020B0604020202020204" pitchFamily="34" charset="0"/>
              <a:buChar char="•"/>
            </a:pPr>
            <a:r>
              <a:rPr lang="en-GB" sz="1600" b="1">
                <a:solidFill>
                  <a:srgbClr val="005EB8"/>
                </a:solidFill>
                <a:cs typeface="Arial" panose="020B0604020202020204" pitchFamily="34" charset="0"/>
              </a:rPr>
              <a:t>BSc in Psychology with professional placement year -  </a:t>
            </a:r>
          </a:p>
          <a:p>
            <a:pPr marL="908025" lvl="1" indent="-450825">
              <a:buFont typeface="Courier New" panose="02070309020205020404" pitchFamily="49" charset="0"/>
              <a:buChar char="o"/>
            </a:pPr>
            <a:r>
              <a:rPr lang="en-US" sz="1600" b="1">
                <a:cs typeface="Arial" panose="020B0604020202020204" pitchFamily="34" charset="0"/>
              </a:rPr>
              <a:t>Assistant Psychologist in Forensic Psychology Placement Year</a:t>
            </a:r>
            <a:endParaRPr lang="en-GB" sz="1600" b="1">
              <a:solidFill>
                <a:srgbClr val="005EB8"/>
              </a:solidFill>
              <a:cs typeface="Arial" panose="020B0604020202020204" pitchFamily="34" charset="0"/>
            </a:endParaRPr>
          </a:p>
          <a:p>
            <a:pPr marL="908025" lvl="1" indent="-450825">
              <a:buFont typeface="Courier New" panose="02070309020205020404" pitchFamily="49" charset="0"/>
              <a:buChar char="o"/>
            </a:pPr>
            <a:r>
              <a:rPr lang="en-GB" sz="1600" b="1">
                <a:cs typeface="Arial" panose="020B0604020202020204" pitchFamily="34" charset="0"/>
              </a:rPr>
              <a:t>Research Assistant </a:t>
            </a:r>
          </a:p>
          <a:p>
            <a:pPr marL="908025" lvl="1" indent="-450825">
              <a:buFont typeface="Courier New" panose="02070309020205020404" pitchFamily="49" charset="0"/>
              <a:buChar char="o"/>
            </a:pPr>
            <a:r>
              <a:rPr lang="en-US" sz="1600">
                <a:cs typeface="Arial" panose="020B0604020202020204" pitchFamily="34" charset="0"/>
              </a:rPr>
              <a:t>During my 3 years on campus, I worked as a Research Assistant working on two separate projects for OCD and Dementia/Alzheimer’s. </a:t>
            </a:r>
          </a:p>
          <a:p>
            <a:pPr marL="908025" lvl="1" indent="-450825">
              <a:buFont typeface="Courier New" panose="02070309020205020404" pitchFamily="49" charset="0"/>
              <a:buChar char="o"/>
            </a:pPr>
            <a:r>
              <a:rPr lang="en-US" sz="1600">
                <a:cs typeface="Arial" panose="020B0604020202020204" pitchFamily="34" charset="0"/>
              </a:rPr>
              <a:t>Student representative for the course at University.</a:t>
            </a:r>
          </a:p>
          <a:p>
            <a:pPr marL="0" indent="-450825">
              <a:buFont typeface="Arial" panose="020B0604020202020204" pitchFamily="34" charset="0"/>
              <a:buChar char="•"/>
            </a:pPr>
            <a:r>
              <a:rPr lang="en-GB" sz="1600" b="1">
                <a:solidFill>
                  <a:srgbClr val="005EB8"/>
                </a:solidFill>
                <a:cs typeface="Arial" panose="020B0604020202020204" pitchFamily="34" charset="0"/>
              </a:rPr>
              <a:t>MSc in Clinical Psychology with professional placement – 2022</a:t>
            </a:r>
          </a:p>
          <a:p>
            <a:pPr marL="908025" lvl="1" indent="-450825">
              <a:buFont typeface="Courier New" panose="02070309020205020404" pitchFamily="49" charset="0"/>
              <a:buChar char="o"/>
            </a:pPr>
            <a:r>
              <a:rPr lang="en-GB" sz="1600" b="1">
                <a:cs typeface="Arial" panose="020B0604020202020204" pitchFamily="34" charset="0"/>
              </a:rPr>
              <a:t>Research Assistant - </a:t>
            </a:r>
            <a:r>
              <a:rPr lang="en-GB" sz="1600">
                <a:cs typeface="Arial" panose="020B0604020202020204" pitchFamily="34" charset="0"/>
              </a:rPr>
              <a:t>During my Masters I worked as a Research Assistant on a Clinical Audit for TT whilst shadowing PWPs.</a:t>
            </a:r>
          </a:p>
          <a:p>
            <a:pPr marL="0" indent="-450825">
              <a:buFont typeface="Arial" panose="020B0604020202020204" pitchFamily="34" charset="0"/>
              <a:buChar char="•"/>
            </a:pPr>
            <a:r>
              <a:rPr lang="en-GB" sz="1600" b="1">
                <a:solidFill>
                  <a:srgbClr val="005EB8"/>
                </a:solidFill>
                <a:cs typeface="Arial" panose="020B0604020202020204" pitchFamily="34" charset="0"/>
              </a:rPr>
              <a:t>Assistant Psychologist </a:t>
            </a:r>
          </a:p>
          <a:p>
            <a:pPr marL="908025" lvl="1" indent="-450825">
              <a:buFont typeface="Courier New" panose="02070309020205020404" pitchFamily="49" charset="0"/>
              <a:buChar char="o"/>
            </a:pPr>
            <a:r>
              <a:rPr lang="en-GB" sz="1600">
                <a:solidFill>
                  <a:srgbClr val="231F20"/>
                </a:solidFill>
                <a:cs typeface="Arial"/>
              </a:rPr>
              <a:t>Wide range of experiences including service evaluation, conducting psychological assessments, training staff, supporting MDT meetings, research, observation, delivering therapy, 1:1 interventions alongside group therapies, </a:t>
            </a:r>
            <a:r>
              <a:rPr lang="en-GB" sz="1600">
                <a:cs typeface="Arial" panose="020B0604020202020204" pitchFamily="34" charset="0"/>
              </a:rPr>
              <a:t>assisting with supervision for student psychologists under the supervision of a Clinical Psychologist, </a:t>
            </a:r>
            <a:r>
              <a:rPr lang="en-GB" sz="1600">
                <a:solidFill>
                  <a:srgbClr val="231F20"/>
                </a:solidFill>
                <a:cs typeface="Arial"/>
              </a:rPr>
              <a:t>etc. </a:t>
            </a:r>
            <a:endParaRPr lang="en-GB" sz="1600">
              <a:cs typeface="Arial" panose="020B0604020202020204" pitchFamily="34" charset="0"/>
            </a:endParaRPr>
          </a:p>
          <a:p>
            <a:pPr marL="0" indent="-450825">
              <a:buFont typeface="Arial" panose="020B0604020202020204" pitchFamily="34" charset="0"/>
              <a:buChar char="•"/>
            </a:pPr>
            <a:r>
              <a:rPr lang="en-GB" sz="1600" b="1">
                <a:solidFill>
                  <a:srgbClr val="005EB8"/>
                </a:solidFill>
                <a:cs typeface="Arial" panose="020B0604020202020204" pitchFamily="34" charset="0"/>
              </a:rPr>
              <a:t>Additional Qualifications - Free Courses in England (FCIE) – </a:t>
            </a:r>
          </a:p>
          <a:p>
            <a:pPr marL="908025" lvl="1" indent="-450825">
              <a:buFont typeface="Courier New" panose="02070309020205020404" pitchFamily="49" charset="0"/>
              <a:buChar char="o"/>
            </a:pPr>
            <a:r>
              <a:rPr lang="en-GB" sz="1600">
                <a:cs typeface="Arial" panose="020B0604020202020204" pitchFamily="34" charset="0"/>
              </a:rPr>
              <a:t>Level 2 counselling and youth and adolescents within mental health.</a:t>
            </a:r>
          </a:p>
          <a:p>
            <a:pPr marL="0" indent="-450825">
              <a:buFont typeface="Arial" panose="020B0604020202020204" pitchFamily="34" charset="0"/>
              <a:buChar char="•"/>
            </a:pPr>
            <a:r>
              <a:rPr lang="en-GB" sz="1600" b="1">
                <a:solidFill>
                  <a:srgbClr val="005EB8"/>
                </a:solidFill>
                <a:ea typeface="+mn-lt"/>
                <a:cs typeface="Arial"/>
              </a:rPr>
              <a:t>CAP Training –</a:t>
            </a:r>
          </a:p>
          <a:p>
            <a:pPr marL="742950" lvl="1" indent="-285750">
              <a:buFont typeface="Courier New" panose="02070309020205020404" pitchFamily="49" charset="0"/>
              <a:buChar char="o"/>
            </a:pPr>
            <a:r>
              <a:rPr lang="en-GB" sz="1600">
                <a:ea typeface="+mn-lt"/>
                <a:cs typeface="Arial"/>
              </a:rPr>
              <a:t>Applied in 2023 and was accepted first time. </a:t>
            </a:r>
            <a:r>
              <a:rPr lang="en-GB" sz="1600">
                <a:solidFill>
                  <a:srgbClr val="231F20"/>
                </a:solidFill>
                <a:cs typeface="Arial" panose="020B0604020202020204" pitchFamily="34" charset="0"/>
              </a:rPr>
              <a:t>Placed in a joint placement within IMPACTT (Intense Management of Personality Disorders and Clinical Therapies Team) and OPMH (Older People's Mental Health Service).</a:t>
            </a:r>
            <a:endParaRPr lang="en-GB" sz="1600">
              <a:ea typeface="+mn-lt"/>
              <a:cs typeface="Arial"/>
            </a:endParaRPr>
          </a:p>
          <a:p>
            <a:pPr marL="742950" lvl="1" indent="-285750">
              <a:buFont typeface="Courier New" panose="02070309020205020404" pitchFamily="49" charset="0"/>
              <a:buChar char="o"/>
            </a:pPr>
            <a:r>
              <a:rPr lang="en-GB" sz="1600">
                <a:ea typeface="+mn-lt"/>
                <a:cs typeface="Arial"/>
              </a:rPr>
              <a:t>Qualified in March 2025.</a:t>
            </a:r>
            <a:endParaRPr lang="en-US" sz="1600">
              <a:cs typeface="Calibri"/>
            </a:endParaRPr>
          </a:p>
          <a:p>
            <a:pPr marL="285750" indent="-285750">
              <a:buFont typeface="Courier New" panose="02070309020205020404" pitchFamily="49" charset="0"/>
              <a:buChar char="o"/>
            </a:pPr>
            <a:endParaRPr lang="en-GB" sz="1400">
              <a:solidFill>
                <a:srgbClr val="231F2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9807921"/>
      </p:ext>
    </p:extLst>
  </p:cSld>
  <p:clrMapOvr>
    <a:masterClrMapping/>
  </p:clrMapOvr>
</p:sld>
</file>

<file path=ppt/theme/theme1.xml><?xml version="1.0" encoding="utf-8"?>
<a:theme xmlns:a="http://schemas.openxmlformats.org/drawingml/2006/main" name="Start or end (small footer)">
  <a:themeElements>
    <a:clrScheme name="NHS colours">
      <a:dk1>
        <a:srgbClr val="231F20"/>
      </a:dk1>
      <a:lt1>
        <a:srgbClr val="FFFFFF"/>
      </a:lt1>
      <a:dk2>
        <a:srgbClr val="005EB8"/>
      </a:dk2>
      <a:lt2>
        <a:srgbClr val="E8EDEE"/>
      </a:lt2>
      <a:accent1>
        <a:srgbClr val="425563"/>
      </a:accent1>
      <a:accent2>
        <a:srgbClr val="003087"/>
      </a:accent2>
      <a:accent3>
        <a:srgbClr val="41B6E6"/>
      </a:accent3>
      <a:accent4>
        <a:srgbClr val="FFB81C"/>
      </a:accent4>
      <a:accent5>
        <a:srgbClr val="006747"/>
      </a:accent5>
      <a:accent6>
        <a:srgbClr val="8A1538"/>
      </a:accent6>
      <a:hlink>
        <a:srgbClr val="003087"/>
      </a:hlink>
      <a:folHlink>
        <a:srgbClr val="0072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aised stroke (titles and content)">
  <a:themeElements>
    <a:clrScheme name="NHS colours">
      <a:dk1>
        <a:srgbClr val="231F20"/>
      </a:dk1>
      <a:lt1>
        <a:srgbClr val="FFFFFF"/>
      </a:lt1>
      <a:dk2>
        <a:srgbClr val="005EB8"/>
      </a:dk2>
      <a:lt2>
        <a:srgbClr val="E8EDEE"/>
      </a:lt2>
      <a:accent1>
        <a:srgbClr val="425563"/>
      </a:accent1>
      <a:accent2>
        <a:srgbClr val="003087"/>
      </a:accent2>
      <a:accent3>
        <a:srgbClr val="41B6E6"/>
      </a:accent3>
      <a:accent4>
        <a:srgbClr val="FFB81C"/>
      </a:accent4>
      <a:accent5>
        <a:srgbClr val="006747"/>
      </a:accent5>
      <a:accent6>
        <a:srgbClr val="8A1538"/>
      </a:accent6>
      <a:hlink>
        <a:srgbClr val="003087"/>
      </a:hlink>
      <a:folHlink>
        <a:srgbClr val="0072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ow stroke (content)">
  <a:themeElements>
    <a:clrScheme name="NHS colours">
      <a:dk1>
        <a:srgbClr val="231F20"/>
      </a:dk1>
      <a:lt1>
        <a:srgbClr val="FFFFFF"/>
      </a:lt1>
      <a:dk2>
        <a:srgbClr val="005EB8"/>
      </a:dk2>
      <a:lt2>
        <a:srgbClr val="E8EDEE"/>
      </a:lt2>
      <a:accent1>
        <a:srgbClr val="425563"/>
      </a:accent1>
      <a:accent2>
        <a:srgbClr val="003087"/>
      </a:accent2>
      <a:accent3>
        <a:srgbClr val="41B6E6"/>
      </a:accent3>
      <a:accent4>
        <a:srgbClr val="FFB81C"/>
      </a:accent4>
      <a:accent5>
        <a:srgbClr val="006747"/>
      </a:accent5>
      <a:accent6>
        <a:srgbClr val="8A1538"/>
      </a:accent6>
      <a:hlink>
        <a:srgbClr val="003087"/>
      </a:hlink>
      <a:folHlink>
        <a:srgbClr val="0072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lain (content)">
  <a:themeElements>
    <a:clrScheme name="NHS colours">
      <a:dk1>
        <a:srgbClr val="231F20"/>
      </a:dk1>
      <a:lt1>
        <a:srgbClr val="FFFFFF"/>
      </a:lt1>
      <a:dk2>
        <a:srgbClr val="005EB8"/>
      </a:dk2>
      <a:lt2>
        <a:srgbClr val="E8EDEE"/>
      </a:lt2>
      <a:accent1>
        <a:srgbClr val="425563"/>
      </a:accent1>
      <a:accent2>
        <a:srgbClr val="003087"/>
      </a:accent2>
      <a:accent3>
        <a:srgbClr val="41B6E6"/>
      </a:accent3>
      <a:accent4>
        <a:srgbClr val="FFB81C"/>
      </a:accent4>
      <a:accent5>
        <a:srgbClr val="006747"/>
      </a:accent5>
      <a:accent6>
        <a:srgbClr val="8A1538"/>
      </a:accent6>
      <a:hlink>
        <a:srgbClr val="003087"/>
      </a:hlink>
      <a:folHlink>
        <a:srgbClr val="0072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End slide (large footer)">
  <a:themeElements>
    <a:clrScheme name="NHS colours">
      <a:dk1>
        <a:srgbClr val="231F20"/>
      </a:dk1>
      <a:lt1>
        <a:srgbClr val="FFFFFF"/>
      </a:lt1>
      <a:dk2>
        <a:srgbClr val="005EB8"/>
      </a:dk2>
      <a:lt2>
        <a:srgbClr val="E8EDEE"/>
      </a:lt2>
      <a:accent1>
        <a:srgbClr val="425563"/>
      </a:accent1>
      <a:accent2>
        <a:srgbClr val="003087"/>
      </a:accent2>
      <a:accent3>
        <a:srgbClr val="41B6E6"/>
      </a:accent3>
      <a:accent4>
        <a:srgbClr val="FFB81C"/>
      </a:accent4>
      <a:accent5>
        <a:srgbClr val="006747"/>
      </a:accent5>
      <a:accent6>
        <a:srgbClr val="8A1538"/>
      </a:accent6>
      <a:hlink>
        <a:srgbClr val="003087"/>
      </a:hlink>
      <a:folHlink>
        <a:srgbClr val="0072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d0d70af9-4527-4b77-876b-eeadf7ae6809" xsi:nil="true"/>
    <SharedWithUsers xmlns="9eb226a3-7211-4b12-8806-c4049fa8b50b">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2306A4D1C617547B3A1A3955AABC623" ma:contentTypeVersion="12" ma:contentTypeDescription="Create a new document." ma:contentTypeScope="" ma:versionID="a346f763f84602ec4b4055a415eb7974">
  <xsd:schema xmlns:xsd="http://www.w3.org/2001/XMLSchema" xmlns:xs="http://www.w3.org/2001/XMLSchema" xmlns:p="http://schemas.microsoft.com/office/2006/metadata/properties" xmlns:ns2="d0d70af9-4527-4b77-876b-eeadf7ae6809" xmlns:ns3="9eb226a3-7211-4b12-8806-c4049fa8b50b" targetNamespace="http://schemas.microsoft.com/office/2006/metadata/properties" ma:root="true" ma:fieldsID="347efb310f79633e4a9868ade233daf6" ns2:_="" ns3:_="">
    <xsd:import namespace="d0d70af9-4527-4b77-876b-eeadf7ae6809"/>
    <xsd:import namespace="9eb226a3-7211-4b12-8806-c4049fa8b50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d70af9-4527-4b77-876b-eeadf7ae68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b226a3-7211-4b12-8806-c4049fa8b50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31FA46-B842-4C84-A5C7-11460C4243D0}">
  <ds:schemaRefs>
    <ds:schemaRef ds:uri="273fcbb0-5ce4-4fa4-9261-8588994c73ad"/>
    <ds:schemaRef ds:uri="663efad9-fd10-41f0-a65c-61f56871e16c"/>
    <ds:schemaRef ds:uri="b994558f-f605-473a-9756-9fe7c0794e2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d0d70af9-4527-4b77-876b-eeadf7ae6809"/>
    <ds:schemaRef ds:uri="9eb226a3-7211-4b12-8806-c4049fa8b50b"/>
  </ds:schemaRefs>
</ds:datastoreItem>
</file>

<file path=customXml/itemProps2.xml><?xml version="1.0" encoding="utf-8"?>
<ds:datastoreItem xmlns:ds="http://schemas.openxmlformats.org/officeDocument/2006/customXml" ds:itemID="{F822F007-D017-4BA9-8004-BCA14E2075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d70af9-4527-4b77-876b-eeadf7ae6809"/>
    <ds:schemaRef ds:uri="9eb226a3-7211-4b12-8806-c4049fa8b5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C4CFBB-CF66-490C-AAE3-D5A3262A0F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1029</Words>
  <Application>Microsoft Office PowerPoint</Application>
  <PresentationFormat>Widescreen</PresentationFormat>
  <Paragraphs>119</Paragraphs>
  <Slides>11</Slides>
  <Notes>1</Notes>
  <HiddenSlides>0</HiddenSlides>
  <MMClips>0</MMClips>
  <ScaleCrop>false</ScaleCrop>
  <HeadingPairs>
    <vt:vector size="4" baseType="variant">
      <vt:variant>
        <vt:lpstr>Theme</vt:lpstr>
      </vt:variant>
      <vt:variant>
        <vt:i4>5</vt:i4>
      </vt:variant>
      <vt:variant>
        <vt:lpstr>Slide Titles</vt:lpstr>
      </vt:variant>
      <vt:variant>
        <vt:i4>11</vt:i4>
      </vt:variant>
    </vt:vector>
  </HeadingPairs>
  <TitlesOfParts>
    <vt:vector size="16" baseType="lpstr">
      <vt:lpstr>Start or end (small footer)</vt:lpstr>
      <vt:lpstr>Raised stroke (titles and content)</vt:lpstr>
      <vt:lpstr>Low stroke (content)</vt:lpstr>
      <vt:lpstr>Plain (content)</vt:lpstr>
      <vt:lpstr>End slide (large footer)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Berkshire Healthcare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Carter Mary</dc:creator>
  <cp:lastModifiedBy>Olivia Gowen</cp:lastModifiedBy>
  <cp:revision>3</cp:revision>
  <dcterms:created xsi:type="dcterms:W3CDTF">2018-07-13T15:01:35Z</dcterms:created>
  <dcterms:modified xsi:type="dcterms:W3CDTF">2025-02-18T16:31:32Z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0x010100C2306A4D1C617547B3A1A3955AABC623</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