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7" r:id="rId5"/>
  </p:sldIdLst>
  <p:sldSz cx="7559675" cy="10691813"/>
  <p:notesSz cx="6858000" cy="9144000"/>
  <p:defaultTextStyle>
    <a:defPPr>
      <a:defRPr lang="en-US"/>
    </a:defPPr>
    <a:lvl1pPr marL="0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0072"/>
    <a:srgbClr val="7C2855"/>
    <a:srgbClr val="ED8B00"/>
    <a:srgbClr val="78BE20"/>
    <a:srgbClr val="8A153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90974E-8DB5-4B5E-A6E3-DC5E5BA415A0}" v="8" dt="2024-08-07T08:23:41.8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333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ra Ladd" userId="de90c137-2b7a-4f26-99fd-02623f086527" providerId="ADAL" clId="{0090974E-8DB5-4B5E-A6E3-DC5E5BA415A0}"/>
    <pc:docChg chg="undo redo custSel modSld">
      <pc:chgData name="Tara Ladd" userId="de90c137-2b7a-4f26-99fd-02623f086527" providerId="ADAL" clId="{0090974E-8DB5-4B5E-A6E3-DC5E5BA415A0}" dt="2024-08-09T11:40:44.329" v="42" actId="14826"/>
      <pc:docMkLst>
        <pc:docMk/>
      </pc:docMkLst>
      <pc:sldChg chg="addSp delSp modSp mod">
        <pc:chgData name="Tara Ladd" userId="de90c137-2b7a-4f26-99fd-02623f086527" providerId="ADAL" clId="{0090974E-8DB5-4B5E-A6E3-DC5E5BA415A0}" dt="2024-08-07T08:21:09.353" v="28" actId="14826"/>
        <pc:sldMkLst>
          <pc:docMk/>
          <pc:sldMk cId="3759656852" sldId="256"/>
        </pc:sldMkLst>
        <pc:spChg chg="mod topLvl">
          <ac:chgData name="Tara Ladd" userId="de90c137-2b7a-4f26-99fd-02623f086527" providerId="ADAL" clId="{0090974E-8DB5-4B5E-A6E3-DC5E5BA415A0}" dt="2024-08-07T08:21:09.353" v="28" actId="14826"/>
          <ac:spMkLst>
            <pc:docMk/>
            <pc:sldMk cId="3759656852" sldId="256"/>
            <ac:spMk id="4" creationId="{399DADAC-AF9D-F083-2E22-27BC16F489BB}"/>
          </ac:spMkLst>
        </pc:spChg>
        <pc:spChg chg="mod topLvl">
          <ac:chgData name="Tara Ladd" userId="de90c137-2b7a-4f26-99fd-02623f086527" providerId="ADAL" clId="{0090974E-8DB5-4B5E-A6E3-DC5E5BA415A0}" dt="2024-08-07T08:21:09.353" v="28" actId="14826"/>
          <ac:spMkLst>
            <pc:docMk/>
            <pc:sldMk cId="3759656852" sldId="256"/>
            <ac:spMk id="8" creationId="{D3AC24E6-C9E1-6BD0-D232-4F6B05ABD560}"/>
          </ac:spMkLst>
        </pc:spChg>
        <pc:spChg chg="mod">
          <ac:chgData name="Tara Ladd" userId="de90c137-2b7a-4f26-99fd-02623f086527" providerId="ADAL" clId="{0090974E-8DB5-4B5E-A6E3-DC5E5BA415A0}" dt="2024-08-07T08:21:09.353" v="28" actId="14826"/>
          <ac:spMkLst>
            <pc:docMk/>
            <pc:sldMk cId="3759656852" sldId="256"/>
            <ac:spMk id="9" creationId="{9B59B72D-3EEE-3A62-9BB3-F028784A735B}"/>
          </ac:spMkLst>
        </pc:spChg>
        <pc:grpChg chg="add del mod">
          <ac:chgData name="Tara Ladd" userId="de90c137-2b7a-4f26-99fd-02623f086527" providerId="ADAL" clId="{0090974E-8DB5-4B5E-A6E3-DC5E5BA415A0}" dt="2024-08-07T08:21:09.353" v="28" actId="14826"/>
          <ac:grpSpMkLst>
            <pc:docMk/>
            <pc:sldMk cId="3759656852" sldId="256"/>
            <ac:grpSpMk id="3" creationId="{DE84F696-81E6-CCAB-2575-6DF45EAF4B2F}"/>
          </ac:grpSpMkLst>
        </pc:grpChg>
        <pc:grpChg chg="mod topLvl">
          <ac:chgData name="Tara Ladd" userId="de90c137-2b7a-4f26-99fd-02623f086527" providerId="ADAL" clId="{0090974E-8DB5-4B5E-A6E3-DC5E5BA415A0}" dt="2024-08-07T08:21:09.353" v="28" actId="14826"/>
          <ac:grpSpMkLst>
            <pc:docMk/>
            <pc:sldMk cId="3759656852" sldId="256"/>
            <ac:grpSpMk id="5" creationId="{A1C9E989-F196-DCBE-FB8F-622DA84057EE}"/>
          </ac:grpSpMkLst>
        </pc:grpChg>
        <pc:picChg chg="mod">
          <ac:chgData name="Tara Ladd" userId="de90c137-2b7a-4f26-99fd-02623f086527" providerId="ADAL" clId="{0090974E-8DB5-4B5E-A6E3-DC5E5BA415A0}" dt="2024-08-07T08:21:09.353" v="28" actId="14826"/>
          <ac:picMkLst>
            <pc:docMk/>
            <pc:sldMk cId="3759656852" sldId="256"/>
            <ac:picMk id="11" creationId="{2B3F8522-768B-3AF3-D82C-6EF77AA84745}"/>
          </ac:picMkLst>
        </pc:picChg>
      </pc:sldChg>
      <pc:sldChg chg="addSp delSp modSp mod">
        <pc:chgData name="Tara Ladd" userId="de90c137-2b7a-4f26-99fd-02623f086527" providerId="ADAL" clId="{0090974E-8DB5-4B5E-A6E3-DC5E5BA415A0}" dt="2024-08-07T08:23:41.817" v="41" actId="14826"/>
        <pc:sldMkLst>
          <pc:docMk/>
          <pc:sldMk cId="641305994" sldId="257"/>
        </pc:sldMkLst>
        <pc:spChg chg="mod">
          <ac:chgData name="Tara Ladd" userId="de90c137-2b7a-4f26-99fd-02623f086527" providerId="ADAL" clId="{0090974E-8DB5-4B5E-A6E3-DC5E5BA415A0}" dt="2024-08-07T08:23:41.817" v="41" actId="14826"/>
          <ac:spMkLst>
            <pc:docMk/>
            <pc:sldMk cId="641305994" sldId="257"/>
            <ac:spMk id="22" creationId="{20630202-E251-288C-F9C5-2B63AF844986}"/>
          </ac:spMkLst>
        </pc:spChg>
        <pc:spChg chg="mod">
          <ac:chgData name="Tara Ladd" userId="de90c137-2b7a-4f26-99fd-02623f086527" providerId="ADAL" clId="{0090974E-8DB5-4B5E-A6E3-DC5E5BA415A0}" dt="2024-08-07T08:23:41.817" v="41" actId="14826"/>
          <ac:spMkLst>
            <pc:docMk/>
            <pc:sldMk cId="641305994" sldId="257"/>
            <ac:spMk id="24" creationId="{7F242786-0A6D-B177-8555-E775D294A83F}"/>
          </ac:spMkLst>
        </pc:spChg>
        <pc:spChg chg="mod">
          <ac:chgData name="Tara Ladd" userId="de90c137-2b7a-4f26-99fd-02623f086527" providerId="ADAL" clId="{0090974E-8DB5-4B5E-A6E3-DC5E5BA415A0}" dt="2024-08-07T08:23:41.817" v="41" actId="14826"/>
          <ac:spMkLst>
            <pc:docMk/>
            <pc:sldMk cId="641305994" sldId="257"/>
            <ac:spMk id="25" creationId="{58F9B994-F589-735C-890E-896734D48B2F}"/>
          </ac:spMkLst>
        </pc:spChg>
        <pc:grpChg chg="del">
          <ac:chgData name="Tara Ladd" userId="de90c137-2b7a-4f26-99fd-02623f086527" providerId="ADAL" clId="{0090974E-8DB5-4B5E-A6E3-DC5E5BA415A0}" dt="2024-08-07T08:23:26.149" v="40" actId="478"/>
          <ac:grpSpMkLst>
            <pc:docMk/>
            <pc:sldMk cId="641305994" sldId="257"/>
            <ac:grpSpMk id="9" creationId="{0C50413B-F0F6-4832-64DD-FB4786832548}"/>
          </ac:grpSpMkLst>
        </pc:grpChg>
        <pc:grpChg chg="add mod ord">
          <ac:chgData name="Tara Ladd" userId="de90c137-2b7a-4f26-99fd-02623f086527" providerId="ADAL" clId="{0090974E-8DB5-4B5E-A6E3-DC5E5BA415A0}" dt="2024-08-07T08:23:41.817" v="41" actId="14826"/>
          <ac:grpSpMkLst>
            <pc:docMk/>
            <pc:sldMk cId="641305994" sldId="257"/>
            <ac:grpSpMk id="21" creationId="{DE57F47C-88B0-EA58-A3B0-37F0217EE01E}"/>
          </ac:grpSpMkLst>
        </pc:grpChg>
        <pc:grpChg chg="mod">
          <ac:chgData name="Tara Ladd" userId="de90c137-2b7a-4f26-99fd-02623f086527" providerId="ADAL" clId="{0090974E-8DB5-4B5E-A6E3-DC5E5BA415A0}" dt="2024-08-07T08:23:41.817" v="41" actId="14826"/>
          <ac:grpSpMkLst>
            <pc:docMk/>
            <pc:sldMk cId="641305994" sldId="257"/>
            <ac:grpSpMk id="23" creationId="{E8151051-954A-D75C-606C-F7CBC7B7506D}"/>
          </ac:grpSpMkLst>
        </pc:grpChg>
        <pc:picChg chg="mod">
          <ac:chgData name="Tara Ladd" userId="de90c137-2b7a-4f26-99fd-02623f086527" providerId="ADAL" clId="{0090974E-8DB5-4B5E-A6E3-DC5E5BA415A0}" dt="2024-08-07T08:23:41.817" v="41" actId="14826"/>
          <ac:picMkLst>
            <pc:docMk/>
            <pc:sldMk cId="641305994" sldId="257"/>
            <ac:picMk id="26" creationId="{114A4E02-97B6-7B2F-0885-3D7D47AE5615}"/>
          </ac:picMkLst>
        </pc:picChg>
      </pc:sldChg>
      <pc:sldChg chg="addSp delSp modSp mod">
        <pc:chgData name="Tara Ladd" userId="de90c137-2b7a-4f26-99fd-02623f086527" providerId="ADAL" clId="{0090974E-8DB5-4B5E-A6E3-DC5E5BA415A0}" dt="2024-08-07T08:22:11.718" v="34" actId="14826"/>
        <pc:sldMkLst>
          <pc:docMk/>
          <pc:sldMk cId="3052874530" sldId="258"/>
        </pc:sldMkLst>
        <pc:spChg chg="mod">
          <ac:chgData name="Tara Ladd" userId="de90c137-2b7a-4f26-99fd-02623f086527" providerId="ADAL" clId="{0090974E-8DB5-4B5E-A6E3-DC5E5BA415A0}" dt="2024-08-07T08:22:11.718" v="34" actId="14826"/>
          <ac:spMkLst>
            <pc:docMk/>
            <pc:sldMk cId="3052874530" sldId="258"/>
            <ac:spMk id="13" creationId="{5911AB7D-F589-37BE-BFA8-A399225D121B}"/>
          </ac:spMkLst>
        </pc:spChg>
        <pc:spChg chg="mod">
          <ac:chgData name="Tara Ladd" userId="de90c137-2b7a-4f26-99fd-02623f086527" providerId="ADAL" clId="{0090974E-8DB5-4B5E-A6E3-DC5E5BA415A0}" dt="2024-08-07T08:22:11.718" v="34" actId="14826"/>
          <ac:spMkLst>
            <pc:docMk/>
            <pc:sldMk cId="3052874530" sldId="258"/>
            <ac:spMk id="15" creationId="{E74D4C3B-77D4-EDC3-B169-8EC2431AEE08}"/>
          </ac:spMkLst>
        </pc:spChg>
        <pc:spChg chg="mod">
          <ac:chgData name="Tara Ladd" userId="de90c137-2b7a-4f26-99fd-02623f086527" providerId="ADAL" clId="{0090974E-8DB5-4B5E-A6E3-DC5E5BA415A0}" dt="2024-08-07T08:22:11.718" v="34" actId="14826"/>
          <ac:spMkLst>
            <pc:docMk/>
            <pc:sldMk cId="3052874530" sldId="258"/>
            <ac:spMk id="16" creationId="{38C28879-E91F-6B83-BA82-4A4BF033D9A9}"/>
          </ac:spMkLst>
        </pc:spChg>
        <pc:grpChg chg="del">
          <ac:chgData name="Tara Ladd" userId="de90c137-2b7a-4f26-99fd-02623f086527" providerId="ADAL" clId="{0090974E-8DB5-4B5E-A6E3-DC5E5BA415A0}" dt="2024-08-07T08:22:01.411" v="33" actId="478"/>
          <ac:grpSpMkLst>
            <pc:docMk/>
            <pc:sldMk cId="3052874530" sldId="258"/>
            <ac:grpSpMk id="3" creationId="{CD519457-B948-6EF2-231B-36C8B946B654}"/>
          </ac:grpSpMkLst>
        </pc:grpChg>
        <pc:grpChg chg="add mod ord">
          <ac:chgData name="Tara Ladd" userId="de90c137-2b7a-4f26-99fd-02623f086527" providerId="ADAL" clId="{0090974E-8DB5-4B5E-A6E3-DC5E5BA415A0}" dt="2024-08-07T08:22:11.718" v="34" actId="14826"/>
          <ac:grpSpMkLst>
            <pc:docMk/>
            <pc:sldMk cId="3052874530" sldId="258"/>
            <ac:grpSpMk id="12" creationId="{3B2A57F4-1B29-D115-F030-A696A17BC4E4}"/>
          </ac:grpSpMkLst>
        </pc:grpChg>
        <pc:grpChg chg="mod">
          <ac:chgData name="Tara Ladd" userId="de90c137-2b7a-4f26-99fd-02623f086527" providerId="ADAL" clId="{0090974E-8DB5-4B5E-A6E3-DC5E5BA415A0}" dt="2024-08-07T08:22:11.718" v="34" actId="14826"/>
          <ac:grpSpMkLst>
            <pc:docMk/>
            <pc:sldMk cId="3052874530" sldId="258"/>
            <ac:grpSpMk id="14" creationId="{86B70697-DD15-83F8-BCC5-BE812FC6EAFD}"/>
          </ac:grpSpMkLst>
        </pc:grpChg>
        <pc:picChg chg="mod">
          <ac:chgData name="Tara Ladd" userId="de90c137-2b7a-4f26-99fd-02623f086527" providerId="ADAL" clId="{0090974E-8DB5-4B5E-A6E3-DC5E5BA415A0}" dt="2024-08-07T08:22:11.718" v="34" actId="14826"/>
          <ac:picMkLst>
            <pc:docMk/>
            <pc:sldMk cId="3052874530" sldId="258"/>
            <ac:picMk id="17" creationId="{A75AE5A4-70B3-4278-F536-4D708E5A59CC}"/>
          </ac:picMkLst>
        </pc:picChg>
      </pc:sldChg>
      <pc:sldChg chg="modSp">
        <pc:chgData name="Tara Ladd" userId="de90c137-2b7a-4f26-99fd-02623f086527" providerId="ADAL" clId="{0090974E-8DB5-4B5E-A6E3-DC5E5BA415A0}" dt="2024-08-07T08:22:28.025" v="35" actId="14826"/>
        <pc:sldMkLst>
          <pc:docMk/>
          <pc:sldMk cId="787235205" sldId="268"/>
        </pc:sldMkLst>
        <pc:spChg chg="mod">
          <ac:chgData name="Tara Ladd" userId="de90c137-2b7a-4f26-99fd-02623f086527" providerId="ADAL" clId="{0090974E-8DB5-4B5E-A6E3-DC5E5BA415A0}" dt="2024-08-07T08:22:28.025" v="35" actId="14826"/>
          <ac:spMkLst>
            <pc:docMk/>
            <pc:sldMk cId="787235205" sldId="268"/>
            <ac:spMk id="5" creationId="{D038DA2F-CE06-B8F3-F2CF-12EB6FA8147D}"/>
          </ac:spMkLst>
        </pc:spChg>
        <pc:spChg chg="mod">
          <ac:chgData name="Tara Ladd" userId="de90c137-2b7a-4f26-99fd-02623f086527" providerId="ADAL" clId="{0090974E-8DB5-4B5E-A6E3-DC5E5BA415A0}" dt="2024-08-07T08:22:28.025" v="35" actId="14826"/>
          <ac:spMkLst>
            <pc:docMk/>
            <pc:sldMk cId="787235205" sldId="268"/>
            <ac:spMk id="9" creationId="{385FFEE7-069F-2A84-C207-3B0F988CA22F}"/>
          </ac:spMkLst>
        </pc:spChg>
        <pc:spChg chg="mod">
          <ac:chgData name="Tara Ladd" userId="de90c137-2b7a-4f26-99fd-02623f086527" providerId="ADAL" clId="{0090974E-8DB5-4B5E-A6E3-DC5E5BA415A0}" dt="2024-08-07T08:22:28.025" v="35" actId="14826"/>
          <ac:spMkLst>
            <pc:docMk/>
            <pc:sldMk cId="787235205" sldId="268"/>
            <ac:spMk id="13" creationId="{A133E747-573D-651D-B666-ECABCA3FE84A}"/>
          </ac:spMkLst>
        </pc:spChg>
        <pc:grpChg chg="mod">
          <ac:chgData name="Tara Ladd" userId="de90c137-2b7a-4f26-99fd-02623f086527" providerId="ADAL" clId="{0090974E-8DB5-4B5E-A6E3-DC5E5BA415A0}" dt="2024-08-07T08:22:28.025" v="35" actId="14826"/>
          <ac:grpSpMkLst>
            <pc:docMk/>
            <pc:sldMk cId="787235205" sldId="268"/>
            <ac:grpSpMk id="4" creationId="{25219330-4D88-DBA6-D8AA-14D216C6B830}"/>
          </ac:grpSpMkLst>
        </pc:grpChg>
        <pc:grpChg chg="mod">
          <ac:chgData name="Tara Ladd" userId="de90c137-2b7a-4f26-99fd-02623f086527" providerId="ADAL" clId="{0090974E-8DB5-4B5E-A6E3-DC5E5BA415A0}" dt="2024-08-07T08:22:28.025" v="35" actId="14826"/>
          <ac:grpSpMkLst>
            <pc:docMk/>
            <pc:sldMk cId="787235205" sldId="268"/>
            <ac:grpSpMk id="6" creationId="{8C256D38-6296-68EB-521B-FB2527B7C8C2}"/>
          </ac:grpSpMkLst>
        </pc:grpChg>
        <pc:picChg chg="mod">
          <ac:chgData name="Tara Ladd" userId="de90c137-2b7a-4f26-99fd-02623f086527" providerId="ADAL" clId="{0090974E-8DB5-4B5E-A6E3-DC5E5BA415A0}" dt="2024-08-07T08:22:28.025" v="35" actId="14826"/>
          <ac:picMkLst>
            <pc:docMk/>
            <pc:sldMk cId="787235205" sldId="268"/>
            <ac:picMk id="14" creationId="{D267AA90-D129-EC6E-7277-AB6BC2950EB7}"/>
          </ac:picMkLst>
        </pc:picChg>
      </pc:sldChg>
      <pc:sldChg chg="modSp">
        <pc:chgData name="Tara Ladd" userId="de90c137-2b7a-4f26-99fd-02623f086527" providerId="ADAL" clId="{0090974E-8DB5-4B5E-A6E3-DC5E5BA415A0}" dt="2024-08-09T11:40:44.329" v="42" actId="14826"/>
        <pc:sldMkLst>
          <pc:docMk/>
          <pc:sldMk cId="2058349191" sldId="272"/>
        </pc:sldMkLst>
        <pc:picChg chg="mod">
          <ac:chgData name="Tara Ladd" userId="de90c137-2b7a-4f26-99fd-02623f086527" providerId="ADAL" clId="{0090974E-8DB5-4B5E-A6E3-DC5E5BA415A0}" dt="2024-08-09T11:40:44.329" v="42" actId="14826"/>
          <ac:picMkLst>
            <pc:docMk/>
            <pc:sldMk cId="2058349191" sldId="272"/>
            <ac:picMk id="12" creationId="{10B658DB-6A8E-0394-F783-3FB518325B85}"/>
          </ac:picMkLst>
        </pc:picChg>
      </pc:sldChg>
      <pc:sldChg chg="modSp mod">
        <pc:chgData name="Tara Ladd" userId="de90c137-2b7a-4f26-99fd-02623f086527" providerId="ADAL" clId="{0090974E-8DB5-4B5E-A6E3-DC5E5BA415A0}" dt="2024-08-07T08:20:08.235" v="27" actId="20577"/>
        <pc:sldMkLst>
          <pc:docMk/>
          <pc:sldMk cId="1293902875" sldId="273"/>
        </pc:sldMkLst>
        <pc:spChg chg="mod">
          <ac:chgData name="Tara Ladd" userId="de90c137-2b7a-4f26-99fd-02623f086527" providerId="ADAL" clId="{0090974E-8DB5-4B5E-A6E3-DC5E5BA415A0}" dt="2024-08-07T08:20:08.235" v="27" actId="20577"/>
          <ac:spMkLst>
            <pc:docMk/>
            <pc:sldMk cId="1293902875" sldId="273"/>
            <ac:spMk id="9" creationId="{4872570D-D190-1DF2-9DAE-0457538F36FD}"/>
          </ac:spMkLst>
        </pc:spChg>
      </pc:sldChg>
      <pc:sldMasterChg chg="delSldLayout">
        <pc:chgData name="Tara Ladd" userId="de90c137-2b7a-4f26-99fd-02623f086527" providerId="ADAL" clId="{0090974E-8DB5-4B5E-A6E3-DC5E5BA415A0}" dt="2024-08-07T08:15:18" v="20" actId="2696"/>
        <pc:sldMasterMkLst>
          <pc:docMk/>
          <pc:sldMasterMk cId="2297819639" sldId="2147483672"/>
        </pc:sldMasterMkLst>
        <pc:sldLayoutChg chg="del">
          <pc:chgData name="Tara Ladd" userId="de90c137-2b7a-4f26-99fd-02623f086527" providerId="ADAL" clId="{0090974E-8DB5-4B5E-A6E3-DC5E5BA415A0}" dt="2024-08-07T08:14:53.052" v="0" actId="2696"/>
          <pc:sldLayoutMkLst>
            <pc:docMk/>
            <pc:sldMasterMk cId="2297819639" sldId="2147483672"/>
            <pc:sldLayoutMk cId="4194008174" sldId="2147483673"/>
          </pc:sldLayoutMkLst>
        </pc:sldLayoutChg>
        <pc:sldLayoutChg chg="del">
          <pc:chgData name="Tara Ladd" userId="de90c137-2b7a-4f26-99fd-02623f086527" providerId="ADAL" clId="{0090974E-8DB5-4B5E-A6E3-DC5E5BA415A0}" dt="2024-08-07T08:15:15.261" v="18" actId="2696"/>
          <pc:sldLayoutMkLst>
            <pc:docMk/>
            <pc:sldMasterMk cId="2297819639" sldId="2147483672"/>
            <pc:sldLayoutMk cId="2474943700" sldId="2147483677"/>
          </pc:sldLayoutMkLst>
        </pc:sldLayoutChg>
        <pc:sldLayoutChg chg="del">
          <pc:chgData name="Tara Ladd" userId="de90c137-2b7a-4f26-99fd-02623f086527" providerId="ADAL" clId="{0090974E-8DB5-4B5E-A6E3-DC5E5BA415A0}" dt="2024-08-07T08:15:06.542" v="10" actId="2696"/>
          <pc:sldLayoutMkLst>
            <pc:docMk/>
            <pc:sldMasterMk cId="2297819639" sldId="2147483672"/>
            <pc:sldLayoutMk cId="28945666" sldId="2147483678"/>
          </pc:sldLayoutMkLst>
        </pc:sldLayoutChg>
        <pc:sldLayoutChg chg="del">
          <pc:chgData name="Tara Ladd" userId="de90c137-2b7a-4f26-99fd-02623f086527" providerId="ADAL" clId="{0090974E-8DB5-4B5E-A6E3-DC5E5BA415A0}" dt="2024-08-07T08:14:53.988" v="1" actId="2696"/>
          <pc:sldLayoutMkLst>
            <pc:docMk/>
            <pc:sldMasterMk cId="2297819639" sldId="2147483672"/>
            <pc:sldLayoutMk cId="1918367902" sldId="2147483679"/>
          </pc:sldLayoutMkLst>
        </pc:sldLayoutChg>
        <pc:sldLayoutChg chg="del">
          <pc:chgData name="Tara Ladd" userId="de90c137-2b7a-4f26-99fd-02623f086527" providerId="ADAL" clId="{0090974E-8DB5-4B5E-A6E3-DC5E5BA415A0}" dt="2024-08-07T08:15:09.219" v="13" actId="2696"/>
          <pc:sldLayoutMkLst>
            <pc:docMk/>
            <pc:sldMasterMk cId="2297819639" sldId="2147483672"/>
            <pc:sldLayoutMk cId="1275552296" sldId="2147483680"/>
          </pc:sldLayoutMkLst>
        </pc:sldLayoutChg>
        <pc:sldLayoutChg chg="del">
          <pc:chgData name="Tara Ladd" userId="de90c137-2b7a-4f26-99fd-02623f086527" providerId="ADAL" clId="{0090974E-8DB5-4B5E-A6E3-DC5E5BA415A0}" dt="2024-08-07T08:15:16.256" v="19" actId="2696"/>
          <pc:sldLayoutMkLst>
            <pc:docMk/>
            <pc:sldMasterMk cId="2297819639" sldId="2147483672"/>
            <pc:sldLayoutMk cId="3042827780" sldId="2147483681"/>
          </pc:sldLayoutMkLst>
        </pc:sldLayoutChg>
        <pc:sldLayoutChg chg="del">
          <pc:chgData name="Tara Ladd" userId="de90c137-2b7a-4f26-99fd-02623f086527" providerId="ADAL" clId="{0090974E-8DB5-4B5E-A6E3-DC5E5BA415A0}" dt="2024-08-07T08:15:03.598" v="7" actId="2696"/>
          <pc:sldLayoutMkLst>
            <pc:docMk/>
            <pc:sldMasterMk cId="2297819639" sldId="2147483672"/>
            <pc:sldLayoutMk cId="3406194428" sldId="2147483683"/>
          </pc:sldLayoutMkLst>
        </pc:sldLayoutChg>
        <pc:sldLayoutChg chg="del">
          <pc:chgData name="Tara Ladd" userId="de90c137-2b7a-4f26-99fd-02623f086527" providerId="ADAL" clId="{0090974E-8DB5-4B5E-A6E3-DC5E5BA415A0}" dt="2024-08-07T08:15:02.427" v="6" actId="2696"/>
          <pc:sldLayoutMkLst>
            <pc:docMk/>
            <pc:sldMasterMk cId="2297819639" sldId="2147483672"/>
            <pc:sldLayoutMk cId="3239907385" sldId="2147483684"/>
          </pc:sldLayoutMkLst>
        </pc:sldLayoutChg>
        <pc:sldLayoutChg chg="del">
          <pc:chgData name="Tara Ladd" userId="de90c137-2b7a-4f26-99fd-02623f086527" providerId="ADAL" clId="{0090974E-8DB5-4B5E-A6E3-DC5E5BA415A0}" dt="2024-08-07T08:14:58.717" v="3" actId="2696"/>
          <pc:sldLayoutMkLst>
            <pc:docMk/>
            <pc:sldMasterMk cId="2297819639" sldId="2147483672"/>
            <pc:sldLayoutMk cId="235248525" sldId="2147483685"/>
          </pc:sldLayoutMkLst>
        </pc:sldLayoutChg>
        <pc:sldLayoutChg chg="del">
          <pc:chgData name="Tara Ladd" userId="de90c137-2b7a-4f26-99fd-02623f086527" providerId="ADAL" clId="{0090974E-8DB5-4B5E-A6E3-DC5E5BA415A0}" dt="2024-08-07T08:14:59.588" v="4" actId="2696"/>
          <pc:sldLayoutMkLst>
            <pc:docMk/>
            <pc:sldMasterMk cId="2297819639" sldId="2147483672"/>
            <pc:sldLayoutMk cId="74894980" sldId="2147483686"/>
          </pc:sldLayoutMkLst>
        </pc:sldLayoutChg>
        <pc:sldLayoutChg chg="del">
          <pc:chgData name="Tara Ladd" userId="de90c137-2b7a-4f26-99fd-02623f086527" providerId="ADAL" clId="{0090974E-8DB5-4B5E-A6E3-DC5E5BA415A0}" dt="2024-08-07T08:15:08.394" v="12" actId="2696"/>
          <pc:sldLayoutMkLst>
            <pc:docMk/>
            <pc:sldMasterMk cId="2297819639" sldId="2147483672"/>
            <pc:sldLayoutMk cId="837105246" sldId="2147483687"/>
          </pc:sldLayoutMkLst>
        </pc:sldLayoutChg>
        <pc:sldLayoutChg chg="del">
          <pc:chgData name="Tara Ladd" userId="de90c137-2b7a-4f26-99fd-02623f086527" providerId="ADAL" clId="{0090974E-8DB5-4B5E-A6E3-DC5E5BA415A0}" dt="2024-08-07T08:15:05.549" v="9" actId="2696"/>
          <pc:sldLayoutMkLst>
            <pc:docMk/>
            <pc:sldMasterMk cId="2297819639" sldId="2147483672"/>
            <pc:sldLayoutMk cId="3853346871" sldId="2147483688"/>
          </pc:sldLayoutMkLst>
        </pc:sldLayoutChg>
        <pc:sldLayoutChg chg="del">
          <pc:chgData name="Tara Ladd" userId="de90c137-2b7a-4f26-99fd-02623f086527" providerId="ADAL" clId="{0090974E-8DB5-4B5E-A6E3-DC5E5BA415A0}" dt="2024-08-07T08:15:11.904" v="15" actId="2696"/>
          <pc:sldLayoutMkLst>
            <pc:docMk/>
            <pc:sldMasterMk cId="2297819639" sldId="2147483672"/>
            <pc:sldLayoutMk cId="2214346782" sldId="2147483689"/>
          </pc:sldLayoutMkLst>
        </pc:sldLayoutChg>
        <pc:sldLayoutChg chg="del">
          <pc:chgData name="Tara Ladd" userId="de90c137-2b7a-4f26-99fd-02623f086527" providerId="ADAL" clId="{0090974E-8DB5-4B5E-A6E3-DC5E5BA415A0}" dt="2024-08-07T08:15:12.810" v="16" actId="2696"/>
          <pc:sldLayoutMkLst>
            <pc:docMk/>
            <pc:sldMasterMk cId="2297819639" sldId="2147483672"/>
            <pc:sldLayoutMk cId="1676304106" sldId="2147483690"/>
          </pc:sldLayoutMkLst>
        </pc:sldLayoutChg>
        <pc:sldLayoutChg chg="del">
          <pc:chgData name="Tara Ladd" userId="de90c137-2b7a-4f26-99fd-02623f086527" providerId="ADAL" clId="{0090974E-8DB5-4B5E-A6E3-DC5E5BA415A0}" dt="2024-08-07T08:15:18" v="20" actId="2696"/>
          <pc:sldLayoutMkLst>
            <pc:docMk/>
            <pc:sldMasterMk cId="2297819639" sldId="2147483672"/>
            <pc:sldLayoutMk cId="1206973081" sldId="2147483692"/>
          </pc:sldLayoutMkLst>
        </pc:sldLayoutChg>
        <pc:sldLayoutChg chg="del">
          <pc:chgData name="Tara Ladd" userId="de90c137-2b7a-4f26-99fd-02623f086527" providerId="ADAL" clId="{0090974E-8DB5-4B5E-A6E3-DC5E5BA415A0}" dt="2024-08-07T08:15:13.986" v="17" actId="2696"/>
          <pc:sldLayoutMkLst>
            <pc:docMk/>
            <pc:sldMasterMk cId="2297819639" sldId="2147483672"/>
            <pc:sldLayoutMk cId="2476020794" sldId="2147483693"/>
          </pc:sldLayoutMkLst>
        </pc:sldLayoutChg>
        <pc:sldLayoutChg chg="del">
          <pc:chgData name="Tara Ladd" userId="de90c137-2b7a-4f26-99fd-02623f086527" providerId="ADAL" clId="{0090974E-8DB5-4B5E-A6E3-DC5E5BA415A0}" dt="2024-08-07T08:15:11.132" v="14" actId="2696"/>
          <pc:sldLayoutMkLst>
            <pc:docMk/>
            <pc:sldMasterMk cId="2297819639" sldId="2147483672"/>
            <pc:sldLayoutMk cId="3320981916" sldId="2147483694"/>
          </pc:sldLayoutMkLst>
        </pc:sldLayoutChg>
        <pc:sldLayoutChg chg="del">
          <pc:chgData name="Tara Ladd" userId="de90c137-2b7a-4f26-99fd-02623f086527" providerId="ADAL" clId="{0090974E-8DB5-4B5E-A6E3-DC5E5BA415A0}" dt="2024-08-07T08:15:07.559" v="11" actId="2696"/>
          <pc:sldLayoutMkLst>
            <pc:docMk/>
            <pc:sldMasterMk cId="2297819639" sldId="2147483672"/>
            <pc:sldLayoutMk cId="4107731657" sldId="2147483695"/>
          </pc:sldLayoutMkLst>
        </pc:sldLayoutChg>
        <pc:sldLayoutChg chg="del">
          <pc:chgData name="Tara Ladd" userId="de90c137-2b7a-4f26-99fd-02623f086527" providerId="ADAL" clId="{0090974E-8DB5-4B5E-A6E3-DC5E5BA415A0}" dt="2024-08-07T08:15:04.363" v="8" actId="2696"/>
          <pc:sldLayoutMkLst>
            <pc:docMk/>
            <pc:sldMasterMk cId="2297819639" sldId="2147483672"/>
            <pc:sldLayoutMk cId="4016524931" sldId="2147483696"/>
          </pc:sldLayoutMkLst>
        </pc:sldLayoutChg>
        <pc:sldLayoutChg chg="del">
          <pc:chgData name="Tara Ladd" userId="de90c137-2b7a-4f26-99fd-02623f086527" providerId="ADAL" clId="{0090974E-8DB5-4B5E-A6E3-DC5E5BA415A0}" dt="2024-08-07T08:15:01.052" v="5" actId="2696"/>
          <pc:sldLayoutMkLst>
            <pc:docMk/>
            <pc:sldMasterMk cId="2297819639" sldId="2147483672"/>
            <pc:sldLayoutMk cId="4215621781" sldId="2147483697"/>
          </pc:sldLayoutMkLst>
        </pc:sldLayoutChg>
        <pc:sldLayoutChg chg="del">
          <pc:chgData name="Tara Ladd" userId="de90c137-2b7a-4f26-99fd-02623f086527" providerId="ADAL" clId="{0090974E-8DB5-4B5E-A6E3-DC5E5BA415A0}" dt="2024-08-07T08:14:54.965" v="2" actId="2696"/>
          <pc:sldLayoutMkLst>
            <pc:docMk/>
            <pc:sldMasterMk cId="2297819639" sldId="2147483672"/>
            <pc:sldLayoutMk cId="1601762055" sldId="214748369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540C89-B9D0-4C0D-81A5-38896D0F5358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53D24A-48B9-4613-A504-022E9D4EB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128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nt page (plai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Berkshire Healthcare NHS Foundation Trust">
            <a:extLst>
              <a:ext uri="{FF2B5EF4-FFF2-40B4-BE49-F238E27FC236}">
                <a16:creationId xmlns:a16="http://schemas.microsoft.com/office/drawing/2014/main" id="{21E3D7C9-CC8E-4D38-94CF-B1B63E778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359" y="397182"/>
            <a:ext cx="2588047" cy="971394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A1B8CF-5D12-C499-6DE6-2CC3106EEC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2533" t="36266" r="38377" b="59009"/>
          <a:stretch/>
        </p:blipFill>
        <p:spPr>
          <a:xfrm>
            <a:off x="1056733" y="9773376"/>
            <a:ext cx="6052562" cy="468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47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pagers(plai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BF836DEE-949B-7BD2-7F5B-F809EE0B3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61" t="36762" r="43891" b="46710"/>
          <a:stretch/>
        </p:blipFill>
        <p:spPr>
          <a:xfrm>
            <a:off x="450106" y="8888912"/>
            <a:ext cx="6659461" cy="1405719"/>
          </a:xfrm>
          <a:prstGeom prst="rect">
            <a:avLst/>
          </a:prstGeom>
        </p:spPr>
      </p:pic>
      <p:pic>
        <p:nvPicPr>
          <p:cNvPr id="4" name="Picture 3" descr="Berkshire Healthcare NHS Foundation Trust">
            <a:extLst>
              <a:ext uri="{FF2B5EF4-FFF2-40B4-BE49-F238E27FC236}">
                <a16:creationId xmlns:a16="http://schemas.microsoft.com/office/drawing/2014/main" id="{6A78DFB4-7ED7-01DF-D6A2-A1DA8876644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359" y="397182"/>
            <a:ext cx="2588047" cy="971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496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pager (plain - thin sla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erkshire Healthcare NHS Foundation Trust">
            <a:extLst>
              <a:ext uri="{FF2B5EF4-FFF2-40B4-BE49-F238E27FC236}">
                <a16:creationId xmlns:a16="http://schemas.microsoft.com/office/drawing/2014/main" id="{57FE16A3-A4FE-969F-A1B8-9628CD27D6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359" y="397182"/>
            <a:ext cx="2588047" cy="971394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DEE4B67B-2FAD-2F09-064A-BCEAB4E3B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l="10527" t="36829" r="43891" b="57662"/>
          <a:stretch/>
        </p:blipFill>
        <p:spPr>
          <a:xfrm>
            <a:off x="1056459" y="9826100"/>
            <a:ext cx="6053108" cy="46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887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phic 10">
            <a:extLst>
              <a:ext uri="{FF2B5EF4-FFF2-40B4-BE49-F238E27FC236}">
                <a16:creationId xmlns:a16="http://schemas.microsoft.com/office/drawing/2014/main" id="{1C8C1592-2AE3-FBC7-F493-CB8A31BD3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0527" t="36829" r="43891" b="57662"/>
          <a:stretch/>
        </p:blipFill>
        <p:spPr>
          <a:xfrm flipH="1" flipV="1">
            <a:off x="456231" y="451687"/>
            <a:ext cx="6053108" cy="468531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5CE14336-6C7C-A4C1-7A67-E003E9547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l="22533" t="36266" r="38377" b="59009"/>
          <a:stretch/>
        </p:blipFill>
        <p:spPr>
          <a:xfrm>
            <a:off x="1056733" y="9773376"/>
            <a:ext cx="6052562" cy="468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563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page (thick sla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5D055A9C-E027-CDED-738F-9ADFF22F3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61" t="36762" r="43891" b="46710"/>
          <a:stretch/>
        </p:blipFill>
        <p:spPr>
          <a:xfrm>
            <a:off x="450106" y="8888912"/>
            <a:ext cx="6659461" cy="1405719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2199C35F-E716-0AD1-DC25-7458BE93E2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0527" t="36829" r="43891" b="57662"/>
          <a:stretch/>
        </p:blipFill>
        <p:spPr>
          <a:xfrm>
            <a:off x="1056459" y="9826100"/>
            <a:ext cx="6053108" cy="46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111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page (thin sla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2199C35F-E716-0AD1-DC25-7458BE93E2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0527" t="36829" r="43891" b="57662"/>
          <a:stretch/>
        </p:blipFill>
        <p:spPr>
          <a:xfrm>
            <a:off x="1056459" y="9826100"/>
            <a:ext cx="6053108" cy="46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984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7819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2" r:id="rId2"/>
    <p:sldLayoutId id="2147483699" r:id="rId3"/>
    <p:sldLayoutId id="2147483674" r:id="rId4"/>
    <p:sldLayoutId id="2147483676" r:id="rId5"/>
    <p:sldLayoutId id="2147483691" r:id="rId6"/>
  </p:sldLayoutIdLst>
  <p:txStyles>
    <p:titleStyle>
      <a:lvl1pPr algn="l" defTabSz="740184" rtl="0" eaLnBrk="1" latinLnBrk="0" hangingPunct="1">
        <a:lnSpc>
          <a:spcPct val="90000"/>
        </a:lnSpc>
        <a:spcBef>
          <a:spcPct val="0"/>
        </a:spcBef>
        <a:buNone/>
        <a:defRPr sz="35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046" indent="-185046" algn="l" defTabSz="740184" rtl="0" eaLnBrk="1" latinLnBrk="0" hangingPunct="1">
        <a:lnSpc>
          <a:spcPct val="90000"/>
        </a:lnSpc>
        <a:spcBef>
          <a:spcPts val="809"/>
        </a:spcBef>
        <a:buFont typeface="Arial" panose="020B0604020202020204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1pPr>
      <a:lvl2pPr marL="555138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25230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619" kern="1200">
          <a:solidFill>
            <a:schemeClr val="tx1"/>
          </a:solidFill>
          <a:latin typeface="+mn-lt"/>
          <a:ea typeface="+mn-ea"/>
          <a:cs typeface="+mn-cs"/>
        </a:defRPr>
      </a:lvl3pPr>
      <a:lvl4pPr marL="1295322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4pPr>
      <a:lvl5pPr marL="1665414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5pPr>
      <a:lvl6pPr marL="2035506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6pPr>
      <a:lvl7pPr marL="2405598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7pPr>
      <a:lvl8pPr marL="2775690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8pPr>
      <a:lvl9pPr marL="3145782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1pPr>
      <a:lvl2pPr marL="370092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2pPr>
      <a:lvl3pPr marL="740184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3pPr>
      <a:lvl4pPr marL="1110276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4pPr>
      <a:lvl5pPr marL="1480368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5pPr>
      <a:lvl6pPr marL="1850460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6pPr>
      <a:lvl7pPr marL="2220552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7pPr>
      <a:lvl8pPr marL="2590644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8pPr>
      <a:lvl9pPr marL="2960736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8">
          <p15:clr>
            <a:srgbClr val="F26B43"/>
          </p15:clr>
        </p15:guide>
        <p15:guide id="2" pos="238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bft.tbservice-refs@nhs.net" TargetMode="External"/><Relationship Id="rId2" Type="http://schemas.openxmlformats.org/officeDocument/2006/relationships/hyperlink" Target="mailto:lisa.maben1@nhs.ne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v.uk/government/publications/latent-tb-testing-and-treatment-leafl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2BEFC0D-097B-FF1D-A7F3-E87720F8336B}"/>
              </a:ext>
            </a:extLst>
          </p:cNvPr>
          <p:cNvSpPr/>
          <p:nvPr/>
        </p:nvSpPr>
        <p:spPr>
          <a:xfrm>
            <a:off x="449837" y="2383910"/>
            <a:ext cx="6660000" cy="6584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15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200" kern="0" dirty="0">
                <a:latin typeface="Arial" panose="020B0604020202020204" pitchFamily="34" charset="0"/>
                <a:cs typeface="Times New Roman" panose="02020603050405020304" pitchFamily="18" charset="0"/>
              </a:rPr>
              <a:t>Confirm the Initial Health Assessment (IHA) appointment with the carer and notify the Children in Care (</a:t>
            </a:r>
            <a:r>
              <a:rPr lang="en-GB" sz="1200" kern="0" dirty="0" err="1">
                <a:latin typeface="Arial" panose="020B0604020202020204" pitchFamily="34" charset="0"/>
                <a:cs typeface="Times New Roman" panose="02020603050405020304" pitchFamily="18" charset="0"/>
              </a:rPr>
              <a:t>CiC</a:t>
            </a:r>
            <a:r>
              <a:rPr lang="en-GB" sz="1200" kern="0" dirty="0">
                <a:latin typeface="Arial" panose="020B0604020202020204" pitchFamily="34" charset="0"/>
                <a:cs typeface="Times New Roman" panose="02020603050405020304" pitchFamily="18" charset="0"/>
              </a:rPr>
              <a:t>) team within 48 hours of the appointment being offered. If the appointment isn’t confirmed, it may be offered to another child.</a:t>
            </a:r>
          </a:p>
          <a:p>
            <a:pPr marL="171450" lvl="0" indent="-171450">
              <a:lnSpc>
                <a:spcPct val="115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200" kern="0" dirty="0">
                <a:latin typeface="Arial" panose="020B0604020202020204" pitchFamily="34" charset="0"/>
                <a:cs typeface="Times New Roman" panose="02020603050405020304" pitchFamily="18" charset="0"/>
              </a:rPr>
              <a:t>Inform birth parents and arrange attendance if appropriate (let the coordinator know if they will attend).</a:t>
            </a:r>
          </a:p>
          <a:p>
            <a:pPr marL="171450" lvl="0" indent="-171450">
              <a:lnSpc>
                <a:spcPct val="115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200" kern="0" dirty="0">
                <a:latin typeface="Arial" panose="020B0604020202020204" pitchFamily="34" charset="0"/>
                <a:cs typeface="Times New Roman" panose="02020603050405020304" pitchFamily="18" charset="0"/>
              </a:rPr>
              <a:t>Prepare the child, carer, and parents for the assessment. If available, bring the Personal Child Health Record (red book).</a:t>
            </a:r>
          </a:p>
          <a:p>
            <a:pPr marL="171450" lvl="0" indent="-171450">
              <a:lnSpc>
                <a:spcPct val="115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200" kern="0" dirty="0">
                <a:latin typeface="Arial" panose="020B0604020202020204" pitchFamily="34" charset="0"/>
                <a:cs typeface="Times New Roman" panose="02020603050405020304" pitchFamily="18" charset="0"/>
              </a:rPr>
              <a:t>Let the </a:t>
            </a:r>
            <a:r>
              <a:rPr lang="en-GB" sz="1200" kern="0" dirty="0" err="1">
                <a:latin typeface="Arial" panose="020B0604020202020204" pitchFamily="34" charset="0"/>
                <a:cs typeface="Times New Roman" panose="02020603050405020304" pitchFamily="18" charset="0"/>
              </a:rPr>
              <a:t>CiC</a:t>
            </a:r>
            <a:r>
              <a:rPr lang="en-GB" sz="1200" kern="0" dirty="0">
                <a:latin typeface="Arial" panose="020B0604020202020204" pitchFamily="34" charset="0"/>
                <a:cs typeface="Times New Roman" panose="02020603050405020304" pitchFamily="18" charset="0"/>
              </a:rPr>
              <a:t> team know of any safety concerns or reasons why the child cannot attend the clinic.</a:t>
            </a:r>
          </a:p>
          <a:p>
            <a:pPr marL="171450" lvl="0" indent="-171450">
              <a:lnSpc>
                <a:spcPct val="115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200" kern="0" dirty="0">
                <a:latin typeface="Arial" panose="020B0604020202020204" pitchFamily="34" charset="0"/>
                <a:cs typeface="Times New Roman" panose="02020603050405020304" pitchFamily="18" charset="0"/>
              </a:rPr>
              <a:t>Attend the health appointment with the child, carers, and parents (if appropriate).</a:t>
            </a: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GB" sz="1200" kern="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800"/>
              </a:spcBef>
              <a:spcAft>
                <a:spcPts val="600"/>
              </a:spcAft>
              <a:tabLst>
                <a:tab pos="540385" algn="l"/>
              </a:tabLst>
            </a:pPr>
            <a:r>
              <a:rPr lang="en-GB" sz="1400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For unaccompanied asylum-seeking children</a:t>
            </a:r>
          </a:p>
          <a:p>
            <a:pPr marL="171450" indent="-171450">
              <a:lnSpc>
                <a:spcPct val="115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200" kern="0" dirty="0">
                <a:latin typeface="Arial" panose="020B0604020202020204" pitchFamily="34" charset="0"/>
                <a:cs typeface="Times New Roman" panose="02020603050405020304" pitchFamily="18" charset="0"/>
              </a:rPr>
              <a:t>Make sure the young person is registered with a local GP within one working day of placement.</a:t>
            </a:r>
          </a:p>
          <a:p>
            <a:pPr marL="171450" indent="-171450">
              <a:lnSpc>
                <a:spcPct val="115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200" kern="0" dirty="0">
                <a:latin typeface="Arial" panose="020B0604020202020204" pitchFamily="34" charset="0"/>
                <a:cs typeface="Times New Roman" panose="02020603050405020304" pitchFamily="18" charset="0"/>
              </a:rPr>
              <a:t>Refer the young person for TB screening within one working day.</a:t>
            </a:r>
          </a:p>
          <a:p>
            <a:pPr marL="171450" indent="-171450">
              <a:lnSpc>
                <a:spcPct val="115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200" kern="0" dirty="0">
                <a:latin typeface="Arial" panose="020B0604020202020204" pitchFamily="34" charset="0"/>
                <a:cs typeface="Times New Roman" panose="02020603050405020304" pitchFamily="18" charset="0"/>
              </a:rPr>
              <a:t>If living in Bracknell, Slough, Windsor, Ascot &amp; Maidenhead, email the New Entrant Screening Service at King Edward Hospital: </a:t>
            </a:r>
            <a:r>
              <a:rPr lang="en-GB" sz="1200" kern="0" dirty="0">
                <a:latin typeface="Arial" panose="020B0604020202020204" pitchFamily="34" charset="0"/>
                <a:cs typeface="Times New Roman" panose="02020603050405020304" pitchFamily="18" charset="0"/>
                <a:hlinkClick r:id="rId2"/>
              </a:rPr>
              <a:t>lisa.maben1@nhs.net</a:t>
            </a:r>
            <a:r>
              <a:rPr lang="en-GB" sz="1200" kern="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171450" indent="-171450">
              <a:lnSpc>
                <a:spcPct val="115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200" kern="0" dirty="0">
                <a:latin typeface="Arial" panose="020B0604020202020204" pitchFamily="34" charset="0"/>
                <a:cs typeface="Times New Roman" panose="02020603050405020304" pitchFamily="18" charset="0"/>
              </a:rPr>
              <a:t>If living in Berkshire West, Berkshire West, email the New Entrant Screening Service at Royal Berks Hospital: </a:t>
            </a:r>
            <a:r>
              <a:rPr lang="en-GB" sz="1200" dirty="0">
                <a:hlinkClick r:id="rId3"/>
              </a:rPr>
              <a:t>rbft.tbservice-refs@nhs.net</a:t>
            </a:r>
            <a:r>
              <a:rPr lang="en-GB" sz="1200" dirty="0"/>
              <a:t> </a:t>
            </a:r>
          </a:p>
          <a:p>
            <a:pPr marL="171450" indent="-171450">
              <a:lnSpc>
                <a:spcPct val="115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200" kern="0" dirty="0">
                <a:latin typeface="Arial" panose="020B0604020202020204" pitchFamily="34" charset="0"/>
                <a:cs typeface="Times New Roman" panose="02020603050405020304" pitchFamily="18" charset="0"/>
              </a:rPr>
              <a:t>If living outside Berkshire, local processes vary so the Social Worker should ask the GP to refer. </a:t>
            </a:r>
          </a:p>
          <a:p>
            <a:pPr marL="171450" indent="-171450">
              <a:lnSpc>
                <a:spcPct val="115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200" kern="0" dirty="0">
                <a:latin typeface="Arial" panose="020B0604020202020204" pitchFamily="34" charset="0"/>
                <a:cs typeface="Times New Roman" panose="02020603050405020304" pitchFamily="18" charset="0"/>
              </a:rPr>
              <a:t>Please ensure that the young person’s contact number is on the referral.  </a:t>
            </a:r>
          </a:p>
          <a:p>
            <a:pPr marL="171450" indent="-171450">
              <a:lnSpc>
                <a:spcPct val="115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200" kern="0" dirty="0">
                <a:latin typeface="Arial" panose="020B0604020202020204" pitchFamily="34" charset="0"/>
                <a:cs typeface="Times New Roman" panose="02020603050405020304" pitchFamily="18" charset="0"/>
              </a:rPr>
              <a:t>You can find more information about latest TB testing and treatment on the </a:t>
            </a:r>
            <a:r>
              <a:rPr lang="en-GB" sz="1200" kern="0" dirty="0">
                <a:latin typeface="Arial" panose="020B0604020202020204" pitchFamily="34" charset="0"/>
                <a:cs typeface="Times New Roman" panose="02020603050405020304" pitchFamily="18" charset="0"/>
                <a:hlinkClick r:id="rId4"/>
              </a:rPr>
              <a:t>GOV.UK website</a:t>
            </a:r>
            <a:r>
              <a:rPr lang="en-GB" sz="1200" kern="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3F04EF-10F7-86E6-9608-256F539FF5BF}"/>
              </a:ext>
            </a:extLst>
          </p:cNvPr>
          <p:cNvSpPr/>
          <p:nvPr/>
        </p:nvSpPr>
        <p:spPr>
          <a:xfrm>
            <a:off x="449837" y="1627754"/>
            <a:ext cx="6660000" cy="635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800"/>
              </a:lnSpc>
            </a:pPr>
            <a:r>
              <a:rPr lang="en-GB" sz="2800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 worker responsibilities</a:t>
            </a:r>
            <a:endParaRPr lang="en-GB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305994"/>
      </p:ext>
    </p:extLst>
  </p:cSld>
  <p:clrMapOvr>
    <a:masterClrMapping/>
  </p:clrMapOvr>
</p:sld>
</file>

<file path=ppt/theme/theme1.xml><?xml version="1.0" encoding="utf-8"?>
<a:theme xmlns:a="http://schemas.openxmlformats.org/drawingml/2006/main" name="Public information sheet">
  <a:themeElements>
    <a:clrScheme name="NHS colours">
      <a:dk1>
        <a:srgbClr val="231F20"/>
      </a:dk1>
      <a:lt1>
        <a:srgbClr val="FFFFFF"/>
      </a:lt1>
      <a:dk2>
        <a:srgbClr val="005EB8"/>
      </a:dk2>
      <a:lt2>
        <a:srgbClr val="E8EDEE"/>
      </a:lt2>
      <a:accent1>
        <a:srgbClr val="425563"/>
      </a:accent1>
      <a:accent2>
        <a:srgbClr val="003087"/>
      </a:accent2>
      <a:accent3>
        <a:srgbClr val="41B6E6"/>
      </a:accent3>
      <a:accent4>
        <a:srgbClr val="FFB81C"/>
      </a:accent4>
      <a:accent5>
        <a:srgbClr val="006747"/>
      </a:accent5>
      <a:accent6>
        <a:srgbClr val="8A1538"/>
      </a:accent6>
      <a:hlink>
        <a:srgbClr val="003087"/>
      </a:hlink>
      <a:folHlink>
        <a:srgbClr val="0072C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blic information sheet" id="{E78A6AC3-8470-4291-9BC2-9188A70AD0E5}" vid="{ADB0F915-7172-4729-8F94-5E8EA0C189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3fcbb0-5ce4-4fa4-9261-8588994c73ad">
      <Terms xmlns="http://schemas.microsoft.com/office/infopath/2007/PartnerControls"/>
    </lcf76f155ced4ddcb4097134ff3c332f>
    <TaxCatchAll xmlns="663efad9-fd10-41f0-a65c-61f56871e16c" xsi:nil="true"/>
    <SharedWithUsers xmlns="b994558f-f605-473a-9756-9fe7c0794e26">
      <UserInfo>
        <DisplayName/>
        <AccountId xsi:nil="true"/>
        <AccountType/>
      </UserInfo>
    </SharedWithUsers>
    <MediaLengthInSeconds xmlns="273fcbb0-5ce4-4fa4-9261-8588994c73a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2BFBC7725A94458E52958B80442CD5" ma:contentTypeVersion="18" ma:contentTypeDescription="Create a new document." ma:contentTypeScope="" ma:versionID="d25458626598d5467b54e94afa8672ca">
  <xsd:schema xmlns:xsd="http://www.w3.org/2001/XMLSchema" xmlns:xs="http://www.w3.org/2001/XMLSchema" xmlns:p="http://schemas.microsoft.com/office/2006/metadata/properties" xmlns:ns2="273fcbb0-5ce4-4fa4-9261-8588994c73ad" xmlns:ns3="b994558f-f605-473a-9756-9fe7c0794e26" xmlns:ns4="663efad9-fd10-41f0-a65c-61f56871e16c" targetNamespace="http://schemas.microsoft.com/office/2006/metadata/properties" ma:root="true" ma:fieldsID="196e809e810c0cb89d00233dd8eaa254" ns2:_="" ns3:_="" ns4:_="">
    <xsd:import namespace="273fcbb0-5ce4-4fa4-9261-8588994c73ad"/>
    <xsd:import namespace="b994558f-f605-473a-9756-9fe7c0794e26"/>
    <xsd:import namespace="663efad9-fd10-41f0-a65c-61f56871e1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3fcbb0-5ce4-4fa4-9261-8588994c73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1042bd8-3dcf-48b7-a826-1eac47215ab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94558f-f605-473a-9756-9fe7c0794e2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3efad9-fd10-41f0-a65c-61f56871e16c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a330339a-da32-493f-b362-d57c731fbfd3}" ma:internalName="TaxCatchAll" ma:showField="CatchAllData" ma:web="b994558f-f605-473a-9756-9fe7c0794e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DAA921C-B893-4FBA-8B45-99E95719C5C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48BF6B6-0299-4C34-AE13-60C82D51B1A5}">
  <ds:schemaRefs>
    <ds:schemaRef ds:uri="273fcbb0-5ce4-4fa4-9261-8588994c73ad"/>
    <ds:schemaRef ds:uri="663efad9-fd10-41f0-a65c-61f56871e16c"/>
    <ds:schemaRef ds:uri="b994558f-f605-473a-9756-9fe7c0794e26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1082782-CE66-4133-AC5D-B67E05575E42}">
  <ds:schemaRefs>
    <ds:schemaRef ds:uri="273fcbb0-5ce4-4fa4-9261-8588994c73ad"/>
    <ds:schemaRef ds:uri="663efad9-fd10-41f0-a65c-61f56871e16c"/>
    <ds:schemaRef ds:uri="b994558f-f605-473a-9756-9fe7c0794e2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Public information sheet</Template>
  <TotalTime>120</TotalTime>
  <Words>268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Public information sheet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Tara Ladd</dc:creator>
  <cp:lastModifiedBy>Danielle Goodwill</cp:lastModifiedBy>
  <cp:revision>18</cp:revision>
  <dcterms:created xsi:type="dcterms:W3CDTF">2020-06-23T10:15:20Z</dcterms:created>
  <dcterms:modified xsi:type="dcterms:W3CDTF">2025-11-03T13:47:54Z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0x010100DB2BFBC7725A94458E52958B80442CD5</vt:lpwstr>
  </property>
  <property fmtid="{D5CDD505-2E9C-101B-9397-08002B2CF9AE}" pid="3" name="Order">
    <vt:r8>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