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 id="2147483665" r:id="rId6"/>
    <p:sldMasterId id="2147483671" r:id="rId7"/>
    <p:sldMasterId id="2147483675" r:id="rId8"/>
  </p:sldMasterIdLst>
  <p:handoutMasterIdLst>
    <p:handoutMasterId r:id="rId22"/>
  </p:handoutMasterIdLst>
  <p:sldIdLst>
    <p:sldId id="274" r:id="rId9"/>
    <p:sldId id="300" r:id="rId10"/>
    <p:sldId id="301" r:id="rId11"/>
    <p:sldId id="302" r:id="rId12"/>
    <p:sldId id="303" r:id="rId13"/>
    <p:sldId id="304" r:id="rId14"/>
    <p:sldId id="305" r:id="rId15"/>
    <p:sldId id="306" r:id="rId16"/>
    <p:sldId id="307" r:id="rId17"/>
    <p:sldId id="308" r:id="rId18"/>
    <p:sldId id="309" r:id="rId19"/>
    <p:sldId id="310" r:id="rId20"/>
    <p:sldId id="311" r:id="rId21"/>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5" userDrawn="1">
          <p15:clr>
            <a:srgbClr val="A4A3A4"/>
          </p15:clr>
        </p15:guide>
        <p15:guide id="2" pos="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72"/>
    <a:srgbClr val="A7FFF9"/>
    <a:srgbClr val="00A499"/>
    <a:srgbClr val="C9EE9C"/>
    <a:srgbClr val="78BE20"/>
    <a:srgbClr val="ED8B00"/>
    <a:srgbClr val="AE2573"/>
    <a:srgbClr val="7C2855"/>
    <a:srgbClr val="003087"/>
    <a:srgbClr val="8A1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56102-C59B-4858-8289-909F2691F586}" v="5" dt="2025-02-19T16:06:12.403"/>
    <p1510:client id="{B1FCBF73-A554-4364-9029-B86FA3D7122C}" v="2" dt="2025-02-19T11:17:00.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4660"/>
  </p:normalViewPr>
  <p:slideViewPr>
    <p:cSldViewPr showGuides="1">
      <p:cViewPr varScale="1">
        <p:scale>
          <a:sx n="111" d="100"/>
          <a:sy n="111" d="100"/>
        </p:scale>
        <p:origin x="924" y="96"/>
      </p:cViewPr>
      <p:guideLst>
        <p:guide orient="horz" pos="4035"/>
        <p:guide pos="272"/>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Ladd" userId="de90c137-2b7a-4f26-99fd-02623f086527" providerId="ADAL" clId="{7CD94AB0-C807-4D41-B017-3FCB16AB2413}"/>
    <pc:docChg chg="undo redo custSel addSld delSld modSld modMainMaster">
      <pc:chgData name="Tara Ladd" userId="de90c137-2b7a-4f26-99fd-02623f086527" providerId="ADAL" clId="{7CD94AB0-C807-4D41-B017-3FCB16AB2413}" dt="2024-09-12T15:27:42.246" v="439"/>
      <pc:docMkLst>
        <pc:docMk/>
      </pc:docMkLst>
      <pc:sldChg chg="addSp delSp mod">
        <pc:chgData name="Tara Ladd" userId="de90c137-2b7a-4f26-99fd-02623f086527" providerId="ADAL" clId="{7CD94AB0-C807-4D41-B017-3FCB16AB2413}" dt="2024-09-12T14:54:34.808" v="35" actId="478"/>
        <pc:sldMkLst>
          <pc:docMk/>
          <pc:sldMk cId="3367472441" sldId="293"/>
        </pc:sldMkLst>
      </pc:sldChg>
      <pc:sldChg chg="addSp modSp add del mod modClrScheme chgLayout">
        <pc:chgData name="Tara Ladd" userId="de90c137-2b7a-4f26-99fd-02623f086527" providerId="ADAL" clId="{7CD94AB0-C807-4D41-B017-3FCB16AB2413}" dt="2024-09-12T15:26:14.322" v="351" actId="2696"/>
        <pc:sldMkLst>
          <pc:docMk/>
          <pc:sldMk cId="4015332333" sldId="300"/>
        </pc:sldMkLst>
      </pc:sldChg>
      <pc:sldMasterChg chg="addSp delSp modSp mod modSldLayout">
        <pc:chgData name="Tara Ladd" userId="de90c137-2b7a-4f26-99fd-02623f086527" providerId="ADAL" clId="{7CD94AB0-C807-4D41-B017-3FCB16AB2413}" dt="2024-09-12T15:13:43.517" v="228" actId="14100"/>
        <pc:sldMasterMkLst>
          <pc:docMk/>
          <pc:sldMasterMk cId="763112792" sldId="2147483648"/>
        </pc:sldMasterMkLst>
        <pc:sldLayoutChg chg="addSp modSp mod">
          <pc:chgData name="Tara Ladd" userId="de90c137-2b7a-4f26-99fd-02623f086527" providerId="ADAL" clId="{7CD94AB0-C807-4D41-B017-3FCB16AB2413}" dt="2024-09-12T15:13:25.446" v="225" actId="14100"/>
          <pc:sldLayoutMkLst>
            <pc:docMk/>
            <pc:sldMasterMk cId="763112792" sldId="2147483648"/>
            <pc:sldLayoutMk cId="3224031721" sldId="2147483649"/>
          </pc:sldLayoutMkLst>
        </pc:sldLayoutChg>
        <pc:sldLayoutChg chg="addSp modSp mod">
          <pc:chgData name="Tara Ladd" userId="de90c137-2b7a-4f26-99fd-02623f086527" providerId="ADAL" clId="{7CD94AB0-C807-4D41-B017-3FCB16AB2413}" dt="2024-09-12T15:13:43.517" v="228" actId="14100"/>
          <pc:sldLayoutMkLst>
            <pc:docMk/>
            <pc:sldMasterMk cId="763112792" sldId="2147483648"/>
            <pc:sldLayoutMk cId="2422996859" sldId="2147483650"/>
          </pc:sldLayoutMkLst>
        </pc:sldLayoutChg>
        <pc:sldLayoutChg chg="addSp delSp modSp mod">
          <pc:chgData name="Tara Ladd" userId="de90c137-2b7a-4f26-99fd-02623f086527" providerId="ADAL" clId="{7CD94AB0-C807-4D41-B017-3FCB16AB2413}" dt="2024-09-12T15:12:45.825" v="217" actId="14100"/>
          <pc:sldLayoutMkLst>
            <pc:docMk/>
            <pc:sldMasterMk cId="763112792" sldId="2147483648"/>
            <pc:sldLayoutMk cId="386825335" sldId="2147483653"/>
          </pc:sldLayoutMkLst>
        </pc:sldLayoutChg>
        <pc:sldLayoutChg chg="addSp modSp mod">
          <pc:chgData name="Tara Ladd" userId="de90c137-2b7a-4f26-99fd-02623f086527" providerId="ADAL" clId="{7CD94AB0-C807-4D41-B017-3FCB16AB2413}" dt="2024-09-12T15:13:02.149" v="221" actId="14100"/>
          <pc:sldLayoutMkLst>
            <pc:docMk/>
            <pc:sldMasterMk cId="763112792" sldId="2147483648"/>
            <pc:sldLayoutMk cId="3278165749" sldId="2147483654"/>
          </pc:sldLayoutMkLst>
        </pc:sldLayoutChg>
        <pc:sldLayoutChg chg="addSp modSp mod">
          <pc:chgData name="Tara Ladd" userId="de90c137-2b7a-4f26-99fd-02623f086527" providerId="ADAL" clId="{7CD94AB0-C807-4D41-B017-3FCB16AB2413}" dt="2024-09-12T15:06:26.197" v="178" actId="1076"/>
          <pc:sldLayoutMkLst>
            <pc:docMk/>
            <pc:sldMasterMk cId="763112792" sldId="2147483648"/>
            <pc:sldLayoutMk cId="1413275826" sldId="2147483658"/>
          </pc:sldLayoutMkLst>
        </pc:sldLayoutChg>
      </pc:sldMasterChg>
      <pc:sldMasterChg chg="addSp delSp modSp mod modSldLayout">
        <pc:chgData name="Tara Ladd" userId="de90c137-2b7a-4f26-99fd-02623f086527" providerId="ADAL" clId="{7CD94AB0-C807-4D41-B017-3FCB16AB2413}" dt="2024-09-12T15:27:25.852" v="437" actId="14100"/>
        <pc:sldMasterMkLst>
          <pc:docMk/>
          <pc:sldMasterMk cId="428447986" sldId="2147483659"/>
        </pc:sldMasterMkLst>
        <pc:sldLayoutChg chg="addSp delSp modSp mod">
          <pc:chgData name="Tara Ladd" userId="de90c137-2b7a-4f26-99fd-02623f086527" providerId="ADAL" clId="{7CD94AB0-C807-4D41-B017-3FCB16AB2413}" dt="2024-09-12T15:27:25.852" v="437" actId="14100"/>
          <pc:sldLayoutMkLst>
            <pc:docMk/>
            <pc:sldMasterMk cId="428447986" sldId="2147483659"/>
            <pc:sldLayoutMk cId="2852288211" sldId="2147483660"/>
          </pc:sldLayoutMkLst>
        </pc:sldLayoutChg>
        <pc:sldLayoutChg chg="addSp modSp mod">
          <pc:chgData name="Tara Ladd" userId="de90c137-2b7a-4f26-99fd-02623f086527" providerId="ADAL" clId="{7CD94AB0-C807-4D41-B017-3FCB16AB2413}" dt="2024-09-12T15:27:21.789" v="436" actId="14100"/>
          <pc:sldLayoutMkLst>
            <pc:docMk/>
            <pc:sldMasterMk cId="428447986" sldId="2147483659"/>
            <pc:sldLayoutMk cId="3076197199" sldId="2147483661"/>
          </pc:sldLayoutMkLst>
        </pc:sldLayoutChg>
        <pc:sldLayoutChg chg="addSp modSp mod">
          <pc:chgData name="Tara Ladd" userId="de90c137-2b7a-4f26-99fd-02623f086527" providerId="ADAL" clId="{7CD94AB0-C807-4D41-B017-3FCB16AB2413}" dt="2024-09-12T15:24:34.671" v="338"/>
          <pc:sldLayoutMkLst>
            <pc:docMk/>
            <pc:sldMasterMk cId="428447986" sldId="2147483659"/>
            <pc:sldLayoutMk cId="1161317882" sldId="2147483662"/>
          </pc:sldLayoutMkLst>
        </pc:sldLayoutChg>
        <pc:sldLayoutChg chg="addSp delSp modSp mod">
          <pc:chgData name="Tara Ladd" userId="de90c137-2b7a-4f26-99fd-02623f086527" providerId="ADAL" clId="{7CD94AB0-C807-4D41-B017-3FCB16AB2413}" dt="2024-09-12T15:24:32.846" v="337"/>
          <pc:sldLayoutMkLst>
            <pc:docMk/>
            <pc:sldMasterMk cId="428447986" sldId="2147483659"/>
            <pc:sldLayoutMk cId="3998704375" sldId="2147483663"/>
          </pc:sldLayoutMkLst>
        </pc:sldLayoutChg>
        <pc:sldLayoutChg chg="addSp modSp mod">
          <pc:chgData name="Tara Ladd" userId="de90c137-2b7a-4f26-99fd-02623f086527" providerId="ADAL" clId="{7CD94AB0-C807-4D41-B017-3FCB16AB2413}" dt="2024-09-12T15:24:31.174" v="336"/>
          <pc:sldLayoutMkLst>
            <pc:docMk/>
            <pc:sldMasterMk cId="428447986" sldId="2147483659"/>
            <pc:sldLayoutMk cId="2711669219" sldId="2147483664"/>
          </pc:sldLayoutMkLst>
        </pc:sldLayoutChg>
      </pc:sldMasterChg>
      <pc:sldMasterChg chg="addSp delSp modSp mod modSldLayout">
        <pc:chgData name="Tara Ladd" userId="de90c137-2b7a-4f26-99fd-02623f086527" providerId="ADAL" clId="{7CD94AB0-C807-4D41-B017-3FCB16AB2413}" dt="2024-09-12T15:27:31.999" v="438"/>
        <pc:sldMasterMkLst>
          <pc:docMk/>
          <pc:sldMasterMk cId="1538964143" sldId="2147483665"/>
        </pc:sldMasterMkLst>
        <pc:sldLayoutChg chg="addSp delSp modSp mod">
          <pc:chgData name="Tara Ladd" userId="de90c137-2b7a-4f26-99fd-02623f086527" providerId="ADAL" clId="{7CD94AB0-C807-4D41-B017-3FCB16AB2413}" dt="2024-09-12T15:27:31.999" v="438"/>
          <pc:sldLayoutMkLst>
            <pc:docMk/>
            <pc:sldMasterMk cId="1538964143" sldId="2147483665"/>
            <pc:sldLayoutMk cId="2439728968" sldId="2147483666"/>
          </pc:sldLayoutMkLst>
        </pc:sldLayoutChg>
        <pc:sldLayoutChg chg="addSp modSp mod">
          <pc:chgData name="Tara Ladd" userId="de90c137-2b7a-4f26-99fd-02623f086527" providerId="ADAL" clId="{7CD94AB0-C807-4D41-B017-3FCB16AB2413}" dt="2024-09-12T15:24:28.627" v="335"/>
          <pc:sldLayoutMkLst>
            <pc:docMk/>
            <pc:sldMasterMk cId="1538964143" sldId="2147483665"/>
            <pc:sldLayoutMk cId="1283827797" sldId="2147483667"/>
          </pc:sldLayoutMkLst>
        </pc:sldLayoutChg>
        <pc:sldLayoutChg chg="addSp modSp mod">
          <pc:chgData name="Tara Ladd" userId="de90c137-2b7a-4f26-99fd-02623f086527" providerId="ADAL" clId="{7CD94AB0-C807-4D41-B017-3FCB16AB2413}" dt="2024-09-12T15:24:26.196" v="334"/>
          <pc:sldLayoutMkLst>
            <pc:docMk/>
            <pc:sldMasterMk cId="1538964143" sldId="2147483665"/>
            <pc:sldLayoutMk cId="3291631880" sldId="2147483668"/>
          </pc:sldLayoutMkLst>
        </pc:sldLayoutChg>
        <pc:sldLayoutChg chg="addSp modSp mod">
          <pc:chgData name="Tara Ladd" userId="de90c137-2b7a-4f26-99fd-02623f086527" providerId="ADAL" clId="{7CD94AB0-C807-4D41-B017-3FCB16AB2413}" dt="2024-09-12T15:24:23.773" v="333"/>
          <pc:sldLayoutMkLst>
            <pc:docMk/>
            <pc:sldMasterMk cId="1538964143" sldId="2147483665"/>
            <pc:sldLayoutMk cId="3040419994" sldId="2147483669"/>
          </pc:sldLayoutMkLst>
        </pc:sldLayoutChg>
        <pc:sldLayoutChg chg="addSp modSp mod">
          <pc:chgData name="Tara Ladd" userId="de90c137-2b7a-4f26-99fd-02623f086527" providerId="ADAL" clId="{7CD94AB0-C807-4D41-B017-3FCB16AB2413}" dt="2024-09-12T15:24:21.838" v="332"/>
          <pc:sldLayoutMkLst>
            <pc:docMk/>
            <pc:sldMasterMk cId="1538964143" sldId="2147483665"/>
            <pc:sldLayoutMk cId="1306416932" sldId="2147483670"/>
          </pc:sldLayoutMkLst>
        </pc:sldLayoutChg>
      </pc:sldMasterChg>
      <pc:sldMasterChg chg="addSp delSp modSp mod modSldLayout">
        <pc:chgData name="Tara Ladd" userId="de90c137-2b7a-4f26-99fd-02623f086527" providerId="ADAL" clId="{7CD94AB0-C807-4D41-B017-3FCB16AB2413}" dt="2024-09-12T15:27:42.246" v="439"/>
        <pc:sldMasterMkLst>
          <pc:docMk/>
          <pc:sldMasterMk cId="314701148" sldId="2147483671"/>
        </pc:sldMasterMkLst>
        <pc:sldLayoutChg chg="addSp delSp modSp mod">
          <pc:chgData name="Tara Ladd" userId="de90c137-2b7a-4f26-99fd-02623f086527" providerId="ADAL" clId="{7CD94AB0-C807-4D41-B017-3FCB16AB2413}" dt="2024-09-12T15:24:03.390" v="330" actId="6549"/>
          <pc:sldLayoutMkLst>
            <pc:docMk/>
            <pc:sldMasterMk cId="314701148" sldId="2147483671"/>
            <pc:sldLayoutMk cId="4057044474" sldId="2147483672"/>
          </pc:sldLayoutMkLst>
        </pc:sldLayoutChg>
        <pc:sldLayoutChg chg="addSp modSp mod">
          <pc:chgData name="Tara Ladd" userId="de90c137-2b7a-4f26-99fd-02623f086527" providerId="ADAL" clId="{7CD94AB0-C807-4D41-B017-3FCB16AB2413}" dt="2024-09-12T15:24:18.131" v="331"/>
          <pc:sldLayoutMkLst>
            <pc:docMk/>
            <pc:sldMasterMk cId="314701148" sldId="2147483671"/>
            <pc:sldLayoutMk cId="88171558" sldId="2147483673"/>
          </pc:sldLayoutMkLst>
        </pc:sldLayoutChg>
        <pc:sldLayoutChg chg="addSp modSp mod">
          <pc:chgData name="Tara Ladd" userId="de90c137-2b7a-4f26-99fd-02623f086527" providerId="ADAL" clId="{7CD94AB0-C807-4D41-B017-3FCB16AB2413}" dt="2024-09-12T15:27:42.246" v="439"/>
          <pc:sldLayoutMkLst>
            <pc:docMk/>
            <pc:sldMasterMk cId="314701148" sldId="2147483671"/>
            <pc:sldLayoutMk cId="2249183290" sldId="2147483674"/>
          </pc:sldLayoutMkLst>
        </pc:sldLayoutChg>
      </pc:sldMasterChg>
      <pc:sldMasterChg chg="addSp delSp modSp mod modSldLayout">
        <pc:chgData name="Tara Ladd" userId="de90c137-2b7a-4f26-99fd-02623f086527" providerId="ADAL" clId="{7CD94AB0-C807-4D41-B017-3FCB16AB2413}" dt="2024-09-12T15:18:57.906" v="281" actId="1076"/>
        <pc:sldMasterMkLst>
          <pc:docMk/>
          <pc:sldMasterMk cId="2472420037" sldId="2147483675"/>
        </pc:sldMasterMkLst>
        <pc:sldLayoutChg chg="addSp delSp modSp mod">
          <pc:chgData name="Tara Ladd" userId="de90c137-2b7a-4f26-99fd-02623f086527" providerId="ADAL" clId="{7CD94AB0-C807-4D41-B017-3FCB16AB2413}" dt="2024-09-12T15:18:57.906" v="281" actId="1076"/>
          <pc:sldLayoutMkLst>
            <pc:docMk/>
            <pc:sldMasterMk cId="2472420037" sldId="2147483675"/>
            <pc:sldLayoutMk cId="1250565643" sldId="2147483676"/>
          </pc:sldLayoutMkLst>
        </pc:sldLayoutChg>
        <pc:sldLayoutChg chg="addSp modSp mod">
          <pc:chgData name="Tara Ladd" userId="de90c137-2b7a-4f26-99fd-02623f086527" providerId="ADAL" clId="{7CD94AB0-C807-4D41-B017-3FCB16AB2413}" dt="2024-09-12T15:10:12.771" v="200" actId="1076"/>
          <pc:sldLayoutMkLst>
            <pc:docMk/>
            <pc:sldMasterMk cId="2472420037" sldId="2147483675"/>
            <pc:sldLayoutMk cId="2503670182" sldId="2147483677"/>
          </pc:sldLayoutMkLst>
        </pc:sldLayoutChg>
        <pc:sldLayoutChg chg="addSp modSp mod">
          <pc:chgData name="Tara Ladd" userId="de90c137-2b7a-4f26-99fd-02623f086527" providerId="ADAL" clId="{7CD94AB0-C807-4D41-B017-3FCB16AB2413}" dt="2024-09-12T15:09:57.555" v="197" actId="1076"/>
          <pc:sldLayoutMkLst>
            <pc:docMk/>
            <pc:sldMasterMk cId="2472420037" sldId="2147483675"/>
            <pc:sldLayoutMk cId="1736376391" sldId="2147483678"/>
          </pc:sldLayoutMkLst>
        </pc:sldLayoutChg>
      </pc:sldMasterChg>
    </pc:docChg>
  </pc:docChgLst>
  <pc:docChgLst>
    <pc:chgData name="Richard Allin" userId="feda722f-d556-4a92-a58e-279c634fffad" providerId="ADAL" clId="{B1FCBF73-A554-4364-9029-B86FA3D7122C}"/>
    <pc:docChg chg="undo redo custSel addSld delSld modSld">
      <pc:chgData name="Richard Allin" userId="feda722f-d556-4a92-a58e-279c634fffad" providerId="ADAL" clId="{B1FCBF73-A554-4364-9029-B86FA3D7122C}" dt="2025-02-19T11:22:16.070" v="557" actId="47"/>
      <pc:docMkLst>
        <pc:docMk/>
      </pc:docMkLst>
      <pc:sldChg chg="del">
        <pc:chgData name="Richard Allin" userId="feda722f-d556-4a92-a58e-279c634fffad" providerId="ADAL" clId="{B1FCBF73-A554-4364-9029-B86FA3D7122C}" dt="2025-02-19T11:19:12.206" v="511" actId="47"/>
        <pc:sldMkLst>
          <pc:docMk/>
          <pc:sldMk cId="4250542089" sldId="271"/>
        </pc:sldMkLst>
      </pc:sldChg>
      <pc:sldChg chg="modSp mod">
        <pc:chgData name="Richard Allin" userId="feda722f-d556-4a92-a58e-279c634fffad" providerId="ADAL" clId="{B1FCBF73-A554-4364-9029-B86FA3D7122C}" dt="2025-02-19T11:01:53.740" v="59" actId="6549"/>
        <pc:sldMkLst>
          <pc:docMk/>
          <pc:sldMk cId="1592946570" sldId="274"/>
        </pc:sldMkLst>
        <pc:spChg chg="mod">
          <ac:chgData name="Richard Allin" userId="feda722f-d556-4a92-a58e-279c634fffad" providerId="ADAL" clId="{B1FCBF73-A554-4364-9029-B86FA3D7122C}" dt="2025-02-19T11:01:53.740" v="59" actId="6549"/>
          <ac:spMkLst>
            <pc:docMk/>
            <pc:sldMk cId="1592946570" sldId="274"/>
            <ac:spMk id="2" creationId="{C38B90F6-2612-C7F8-24E9-43C242547166}"/>
          </ac:spMkLst>
        </pc:spChg>
      </pc:sldChg>
      <pc:sldChg chg="del">
        <pc:chgData name="Richard Allin" userId="feda722f-d556-4a92-a58e-279c634fffad" providerId="ADAL" clId="{B1FCBF73-A554-4364-9029-B86FA3D7122C}" dt="2025-02-19T11:22:14.726" v="555" actId="47"/>
        <pc:sldMkLst>
          <pc:docMk/>
          <pc:sldMk cId="2581278008" sldId="280"/>
        </pc:sldMkLst>
      </pc:sldChg>
      <pc:sldChg chg="del">
        <pc:chgData name="Richard Allin" userId="feda722f-d556-4a92-a58e-279c634fffad" providerId="ADAL" clId="{B1FCBF73-A554-4364-9029-B86FA3D7122C}" dt="2025-02-19T11:19:13.454" v="513" actId="47"/>
        <pc:sldMkLst>
          <pc:docMk/>
          <pc:sldMk cId="2273179701" sldId="283"/>
        </pc:sldMkLst>
      </pc:sldChg>
      <pc:sldChg chg="del">
        <pc:chgData name="Richard Allin" userId="feda722f-d556-4a92-a58e-279c634fffad" providerId="ADAL" clId="{B1FCBF73-A554-4364-9029-B86FA3D7122C}" dt="2025-02-19T11:19:25.941" v="515" actId="47"/>
        <pc:sldMkLst>
          <pc:docMk/>
          <pc:sldMk cId="2634809914" sldId="284"/>
        </pc:sldMkLst>
      </pc:sldChg>
      <pc:sldChg chg="del">
        <pc:chgData name="Richard Allin" userId="feda722f-d556-4a92-a58e-279c634fffad" providerId="ADAL" clId="{B1FCBF73-A554-4364-9029-B86FA3D7122C}" dt="2025-02-19T11:19:27.361" v="516" actId="47"/>
        <pc:sldMkLst>
          <pc:docMk/>
          <pc:sldMk cId="1054517887" sldId="285"/>
        </pc:sldMkLst>
      </pc:sldChg>
      <pc:sldChg chg="del">
        <pc:chgData name="Richard Allin" userId="feda722f-d556-4a92-a58e-279c634fffad" providerId="ADAL" clId="{B1FCBF73-A554-4364-9029-B86FA3D7122C}" dt="2025-02-19T11:02:29.359" v="61" actId="47"/>
        <pc:sldMkLst>
          <pc:docMk/>
          <pc:sldMk cId="618332756" sldId="286"/>
        </pc:sldMkLst>
      </pc:sldChg>
      <pc:sldChg chg="del">
        <pc:chgData name="Richard Allin" userId="feda722f-d556-4a92-a58e-279c634fffad" providerId="ADAL" clId="{B1FCBF73-A554-4364-9029-B86FA3D7122C}" dt="2025-02-19T11:22:16.070" v="557" actId="47"/>
        <pc:sldMkLst>
          <pc:docMk/>
          <pc:sldMk cId="2084074580" sldId="287"/>
        </pc:sldMkLst>
      </pc:sldChg>
      <pc:sldChg chg="del">
        <pc:chgData name="Richard Allin" userId="feda722f-d556-4a92-a58e-279c634fffad" providerId="ADAL" clId="{B1FCBF73-A554-4364-9029-B86FA3D7122C}" dt="2025-02-19T11:22:03.985" v="546" actId="47"/>
        <pc:sldMkLst>
          <pc:docMk/>
          <pc:sldMk cId="117586667" sldId="288"/>
        </pc:sldMkLst>
      </pc:sldChg>
      <pc:sldChg chg="del">
        <pc:chgData name="Richard Allin" userId="feda722f-d556-4a92-a58e-279c634fffad" providerId="ADAL" clId="{B1FCBF73-A554-4364-9029-B86FA3D7122C}" dt="2025-02-19T11:22:04.662" v="547" actId="47"/>
        <pc:sldMkLst>
          <pc:docMk/>
          <pc:sldMk cId="806117214" sldId="289"/>
        </pc:sldMkLst>
      </pc:sldChg>
      <pc:sldChg chg="del">
        <pc:chgData name="Richard Allin" userId="feda722f-d556-4a92-a58e-279c634fffad" providerId="ADAL" clId="{B1FCBF73-A554-4364-9029-B86FA3D7122C}" dt="2025-02-19T11:22:05.081" v="548" actId="47"/>
        <pc:sldMkLst>
          <pc:docMk/>
          <pc:sldMk cId="1904515288" sldId="290"/>
        </pc:sldMkLst>
      </pc:sldChg>
      <pc:sldChg chg="del">
        <pc:chgData name="Richard Allin" userId="feda722f-d556-4a92-a58e-279c634fffad" providerId="ADAL" clId="{B1FCBF73-A554-4364-9029-B86FA3D7122C}" dt="2025-02-19T11:22:05.563" v="549" actId="47"/>
        <pc:sldMkLst>
          <pc:docMk/>
          <pc:sldMk cId="772106802" sldId="291"/>
        </pc:sldMkLst>
      </pc:sldChg>
      <pc:sldChg chg="del">
        <pc:chgData name="Richard Allin" userId="feda722f-d556-4a92-a58e-279c634fffad" providerId="ADAL" clId="{B1FCBF73-A554-4364-9029-B86FA3D7122C}" dt="2025-02-19T11:22:05.946" v="550" actId="47"/>
        <pc:sldMkLst>
          <pc:docMk/>
          <pc:sldMk cId="1184736314" sldId="292"/>
        </pc:sldMkLst>
      </pc:sldChg>
      <pc:sldChg chg="del">
        <pc:chgData name="Richard Allin" userId="feda722f-d556-4a92-a58e-279c634fffad" providerId="ADAL" clId="{B1FCBF73-A554-4364-9029-B86FA3D7122C}" dt="2025-02-19T11:22:07.436" v="552" actId="47"/>
        <pc:sldMkLst>
          <pc:docMk/>
          <pc:sldMk cId="3367472441" sldId="293"/>
        </pc:sldMkLst>
      </pc:sldChg>
      <pc:sldChg chg="del">
        <pc:chgData name="Richard Allin" userId="feda722f-d556-4a92-a58e-279c634fffad" providerId="ADAL" clId="{B1FCBF73-A554-4364-9029-B86FA3D7122C}" dt="2025-02-19T11:19:12.664" v="512" actId="47"/>
        <pc:sldMkLst>
          <pc:docMk/>
          <pc:sldMk cId="2197524249" sldId="294"/>
        </pc:sldMkLst>
      </pc:sldChg>
      <pc:sldChg chg="del">
        <pc:chgData name="Richard Allin" userId="feda722f-d556-4a92-a58e-279c634fffad" providerId="ADAL" clId="{B1FCBF73-A554-4364-9029-B86FA3D7122C}" dt="2025-02-19T11:22:15.411" v="556" actId="47"/>
        <pc:sldMkLst>
          <pc:docMk/>
          <pc:sldMk cId="2858878113" sldId="295"/>
        </pc:sldMkLst>
      </pc:sldChg>
      <pc:sldChg chg="del">
        <pc:chgData name="Richard Allin" userId="feda722f-d556-4a92-a58e-279c634fffad" providerId="ADAL" clId="{B1FCBF73-A554-4364-9029-B86FA3D7122C}" dt="2025-02-19T11:19:15.077" v="514" actId="47"/>
        <pc:sldMkLst>
          <pc:docMk/>
          <pc:sldMk cId="871221423" sldId="296"/>
        </pc:sldMkLst>
      </pc:sldChg>
      <pc:sldChg chg="del">
        <pc:chgData name="Richard Allin" userId="feda722f-d556-4a92-a58e-279c634fffad" providerId="ADAL" clId="{B1FCBF73-A554-4364-9029-B86FA3D7122C}" dt="2025-02-19T11:22:14.043" v="554" actId="47"/>
        <pc:sldMkLst>
          <pc:docMk/>
          <pc:sldMk cId="369856808" sldId="297"/>
        </pc:sldMkLst>
      </pc:sldChg>
      <pc:sldChg chg="del">
        <pc:chgData name="Richard Allin" userId="feda722f-d556-4a92-a58e-279c634fffad" providerId="ADAL" clId="{B1FCBF73-A554-4364-9029-B86FA3D7122C}" dt="2025-02-19T11:22:13.248" v="553" actId="47"/>
        <pc:sldMkLst>
          <pc:docMk/>
          <pc:sldMk cId="2020118360" sldId="298"/>
        </pc:sldMkLst>
      </pc:sldChg>
      <pc:sldChg chg="del">
        <pc:chgData name="Richard Allin" userId="feda722f-d556-4a92-a58e-279c634fffad" providerId="ADAL" clId="{B1FCBF73-A554-4364-9029-B86FA3D7122C}" dt="2025-02-19T11:22:06.328" v="551" actId="47"/>
        <pc:sldMkLst>
          <pc:docMk/>
          <pc:sldMk cId="2177438864" sldId="299"/>
        </pc:sldMkLst>
      </pc:sldChg>
      <pc:sldChg chg="modSp new mod">
        <pc:chgData name="Richard Allin" userId="feda722f-d556-4a92-a58e-279c634fffad" providerId="ADAL" clId="{B1FCBF73-A554-4364-9029-B86FA3D7122C}" dt="2025-02-19T11:03:21.776" v="75" actId="255"/>
        <pc:sldMkLst>
          <pc:docMk/>
          <pc:sldMk cId="2451966250" sldId="300"/>
        </pc:sldMkLst>
        <pc:spChg chg="mod">
          <ac:chgData name="Richard Allin" userId="feda722f-d556-4a92-a58e-279c634fffad" providerId="ADAL" clId="{B1FCBF73-A554-4364-9029-B86FA3D7122C}" dt="2025-02-19T11:03:21.776" v="75" actId="255"/>
          <ac:spMkLst>
            <pc:docMk/>
            <pc:sldMk cId="2451966250" sldId="300"/>
            <ac:spMk id="2" creationId="{50F6113D-D171-0DB1-A7F8-C8DDB333181C}"/>
          </ac:spMkLst>
        </pc:spChg>
        <pc:spChg chg="mod">
          <ac:chgData name="Richard Allin" userId="feda722f-d556-4a92-a58e-279c634fffad" providerId="ADAL" clId="{B1FCBF73-A554-4364-9029-B86FA3D7122C}" dt="2025-02-19T11:03:15.785" v="74" actId="1076"/>
          <ac:spMkLst>
            <pc:docMk/>
            <pc:sldMk cId="2451966250" sldId="300"/>
            <ac:spMk id="3" creationId="{D409FDCE-5177-857A-23A7-AF541342DEDB}"/>
          </ac:spMkLst>
        </pc:spChg>
      </pc:sldChg>
      <pc:sldChg chg="modSp new mod">
        <pc:chgData name="Richard Allin" userId="feda722f-d556-4a92-a58e-279c634fffad" providerId="ADAL" clId="{B1FCBF73-A554-4364-9029-B86FA3D7122C}" dt="2025-02-19T11:04:21.139" v="95" actId="6549"/>
        <pc:sldMkLst>
          <pc:docMk/>
          <pc:sldMk cId="2807606498" sldId="301"/>
        </pc:sldMkLst>
        <pc:spChg chg="mod">
          <ac:chgData name="Richard Allin" userId="feda722f-d556-4a92-a58e-279c634fffad" providerId="ADAL" clId="{B1FCBF73-A554-4364-9029-B86FA3D7122C}" dt="2025-02-19T11:03:40.700" v="80" actId="255"/>
          <ac:spMkLst>
            <pc:docMk/>
            <pc:sldMk cId="2807606498" sldId="301"/>
            <ac:spMk id="2" creationId="{E9263BD8-9777-2C09-1361-16DB23AD4190}"/>
          </ac:spMkLst>
        </pc:spChg>
        <pc:spChg chg="mod">
          <ac:chgData name="Richard Allin" userId="feda722f-d556-4a92-a58e-279c634fffad" providerId="ADAL" clId="{B1FCBF73-A554-4364-9029-B86FA3D7122C}" dt="2025-02-19T11:04:21.139" v="95" actId="6549"/>
          <ac:spMkLst>
            <pc:docMk/>
            <pc:sldMk cId="2807606498" sldId="301"/>
            <ac:spMk id="3" creationId="{54B1B7D1-4A61-8491-16A9-3B4CB400C1BF}"/>
          </ac:spMkLst>
        </pc:spChg>
      </pc:sldChg>
      <pc:sldChg chg="modSp new mod">
        <pc:chgData name="Richard Allin" userId="feda722f-d556-4a92-a58e-279c634fffad" providerId="ADAL" clId="{B1FCBF73-A554-4364-9029-B86FA3D7122C}" dt="2025-02-19T11:21:14.673" v="532" actId="255"/>
        <pc:sldMkLst>
          <pc:docMk/>
          <pc:sldMk cId="3840845583" sldId="302"/>
        </pc:sldMkLst>
        <pc:spChg chg="mod">
          <ac:chgData name="Richard Allin" userId="feda722f-d556-4a92-a58e-279c634fffad" providerId="ADAL" clId="{B1FCBF73-A554-4364-9029-B86FA3D7122C}" dt="2025-02-19T11:21:14.673" v="532" actId="255"/>
          <ac:spMkLst>
            <pc:docMk/>
            <pc:sldMk cId="3840845583" sldId="302"/>
            <ac:spMk id="2" creationId="{EE09EBAE-D942-F1A1-2E0E-4643338EBA17}"/>
          </ac:spMkLst>
        </pc:spChg>
        <pc:spChg chg="mod">
          <ac:chgData name="Richard Allin" userId="feda722f-d556-4a92-a58e-279c634fffad" providerId="ADAL" clId="{B1FCBF73-A554-4364-9029-B86FA3D7122C}" dt="2025-02-19T11:05:10.523" v="107" actId="14100"/>
          <ac:spMkLst>
            <pc:docMk/>
            <pc:sldMk cId="3840845583" sldId="302"/>
            <ac:spMk id="3" creationId="{4A8584D8-E5EC-C1AF-2C54-374BE845FA9A}"/>
          </ac:spMkLst>
        </pc:spChg>
      </pc:sldChg>
      <pc:sldChg chg="modSp new mod">
        <pc:chgData name="Richard Allin" userId="feda722f-d556-4a92-a58e-279c634fffad" providerId="ADAL" clId="{B1FCBF73-A554-4364-9029-B86FA3D7122C}" dt="2025-02-19T11:05:46.539" v="116" actId="6549"/>
        <pc:sldMkLst>
          <pc:docMk/>
          <pc:sldMk cId="3621140924" sldId="303"/>
        </pc:sldMkLst>
        <pc:spChg chg="mod">
          <ac:chgData name="Richard Allin" userId="feda722f-d556-4a92-a58e-279c634fffad" providerId="ADAL" clId="{B1FCBF73-A554-4364-9029-B86FA3D7122C}" dt="2025-02-19T11:05:23.742" v="111" actId="6549"/>
          <ac:spMkLst>
            <pc:docMk/>
            <pc:sldMk cId="3621140924" sldId="303"/>
            <ac:spMk id="2" creationId="{DFE4E3A1-CDE9-A13C-3D62-316120276090}"/>
          </ac:spMkLst>
        </pc:spChg>
        <pc:spChg chg="mod">
          <ac:chgData name="Richard Allin" userId="feda722f-d556-4a92-a58e-279c634fffad" providerId="ADAL" clId="{B1FCBF73-A554-4364-9029-B86FA3D7122C}" dt="2025-02-19T11:05:46.539" v="116" actId="6549"/>
          <ac:spMkLst>
            <pc:docMk/>
            <pc:sldMk cId="3621140924" sldId="303"/>
            <ac:spMk id="3" creationId="{5387C9BB-F59B-30B0-4DD9-5F7515FDED7E}"/>
          </ac:spMkLst>
        </pc:spChg>
      </pc:sldChg>
      <pc:sldChg chg="modSp new mod">
        <pc:chgData name="Richard Allin" userId="feda722f-d556-4a92-a58e-279c634fffad" providerId="ADAL" clId="{B1FCBF73-A554-4364-9029-B86FA3D7122C}" dt="2025-02-19T11:21:32.649" v="538" actId="1036"/>
        <pc:sldMkLst>
          <pc:docMk/>
          <pc:sldMk cId="2311537912" sldId="304"/>
        </pc:sldMkLst>
        <pc:spChg chg="mod">
          <ac:chgData name="Richard Allin" userId="feda722f-d556-4a92-a58e-279c634fffad" providerId="ADAL" clId="{B1FCBF73-A554-4364-9029-B86FA3D7122C}" dt="2025-02-19T11:06:02.584" v="155" actId="20577"/>
          <ac:spMkLst>
            <pc:docMk/>
            <pc:sldMk cId="2311537912" sldId="304"/>
            <ac:spMk id="2" creationId="{3BA5BC5B-AC4B-4CFE-8C3C-8389C7516465}"/>
          </ac:spMkLst>
        </pc:spChg>
        <pc:spChg chg="mod">
          <ac:chgData name="Richard Allin" userId="feda722f-d556-4a92-a58e-279c634fffad" providerId="ADAL" clId="{B1FCBF73-A554-4364-9029-B86FA3D7122C}" dt="2025-02-19T11:21:32.649" v="538" actId="1036"/>
          <ac:spMkLst>
            <pc:docMk/>
            <pc:sldMk cId="2311537912" sldId="304"/>
            <ac:spMk id="3" creationId="{BAD7A646-61E1-5828-1936-DE8964CAF999}"/>
          </ac:spMkLst>
        </pc:spChg>
      </pc:sldChg>
      <pc:sldChg chg="modSp new mod">
        <pc:chgData name="Richard Allin" userId="feda722f-d556-4a92-a58e-279c634fffad" providerId="ADAL" clId="{B1FCBF73-A554-4364-9029-B86FA3D7122C}" dt="2025-02-19T11:20:49.241" v="528" actId="948"/>
        <pc:sldMkLst>
          <pc:docMk/>
          <pc:sldMk cId="3969490338" sldId="305"/>
        </pc:sldMkLst>
        <pc:spChg chg="mod">
          <ac:chgData name="Richard Allin" userId="feda722f-d556-4a92-a58e-279c634fffad" providerId="ADAL" clId="{B1FCBF73-A554-4364-9029-B86FA3D7122C}" dt="2025-02-19T11:09:48.928" v="225" actId="255"/>
          <ac:spMkLst>
            <pc:docMk/>
            <pc:sldMk cId="3969490338" sldId="305"/>
            <ac:spMk id="2" creationId="{5C57700F-3709-5E69-1631-7602EDF7B4E0}"/>
          </ac:spMkLst>
        </pc:spChg>
        <pc:spChg chg="mod">
          <ac:chgData name="Richard Allin" userId="feda722f-d556-4a92-a58e-279c634fffad" providerId="ADAL" clId="{B1FCBF73-A554-4364-9029-B86FA3D7122C}" dt="2025-02-19T11:20:49.241" v="528" actId="948"/>
          <ac:spMkLst>
            <pc:docMk/>
            <pc:sldMk cId="3969490338" sldId="305"/>
            <ac:spMk id="3" creationId="{B5261D17-5C2F-B990-7AF5-A9B03798B846}"/>
          </ac:spMkLst>
        </pc:spChg>
      </pc:sldChg>
      <pc:sldChg chg="modSp new mod">
        <pc:chgData name="Richard Allin" userId="feda722f-d556-4a92-a58e-279c634fffad" providerId="ADAL" clId="{B1FCBF73-A554-4364-9029-B86FA3D7122C}" dt="2025-02-19T11:10:59.384" v="267" actId="113"/>
        <pc:sldMkLst>
          <pc:docMk/>
          <pc:sldMk cId="3394686362" sldId="306"/>
        </pc:sldMkLst>
        <pc:spChg chg="mod">
          <ac:chgData name="Richard Allin" userId="feda722f-d556-4a92-a58e-279c634fffad" providerId="ADAL" clId="{B1FCBF73-A554-4364-9029-B86FA3D7122C}" dt="2025-02-19T11:09:59.310" v="251" actId="20577"/>
          <ac:spMkLst>
            <pc:docMk/>
            <pc:sldMk cId="3394686362" sldId="306"/>
            <ac:spMk id="2" creationId="{18AD1C6A-507E-2A94-8479-A255F82F2A4E}"/>
          </ac:spMkLst>
        </pc:spChg>
        <pc:spChg chg="mod">
          <ac:chgData name="Richard Allin" userId="feda722f-d556-4a92-a58e-279c634fffad" providerId="ADAL" clId="{B1FCBF73-A554-4364-9029-B86FA3D7122C}" dt="2025-02-19T11:10:59.384" v="267" actId="113"/>
          <ac:spMkLst>
            <pc:docMk/>
            <pc:sldMk cId="3394686362" sldId="306"/>
            <ac:spMk id="3" creationId="{9915B0CB-46F6-711D-5380-5EEAE8EC2774}"/>
          </ac:spMkLst>
        </pc:spChg>
      </pc:sldChg>
      <pc:sldChg chg="modSp new mod">
        <pc:chgData name="Richard Allin" userId="feda722f-d556-4a92-a58e-279c634fffad" providerId="ADAL" clId="{B1FCBF73-A554-4364-9029-B86FA3D7122C}" dt="2025-02-19T11:12:50.397" v="289" actId="113"/>
        <pc:sldMkLst>
          <pc:docMk/>
          <pc:sldMk cId="976156709" sldId="307"/>
        </pc:sldMkLst>
        <pc:spChg chg="mod">
          <ac:chgData name="Richard Allin" userId="feda722f-d556-4a92-a58e-279c634fffad" providerId="ADAL" clId="{B1FCBF73-A554-4364-9029-B86FA3D7122C}" dt="2025-02-19T11:11:20.705" v="271" actId="6549"/>
          <ac:spMkLst>
            <pc:docMk/>
            <pc:sldMk cId="976156709" sldId="307"/>
            <ac:spMk id="2" creationId="{313BBB9E-4272-66D6-2BA5-C305D7705BCE}"/>
          </ac:spMkLst>
        </pc:spChg>
        <pc:spChg chg="mod">
          <ac:chgData name="Richard Allin" userId="feda722f-d556-4a92-a58e-279c634fffad" providerId="ADAL" clId="{B1FCBF73-A554-4364-9029-B86FA3D7122C}" dt="2025-02-19T11:12:50.397" v="289" actId="113"/>
          <ac:spMkLst>
            <pc:docMk/>
            <pc:sldMk cId="976156709" sldId="307"/>
            <ac:spMk id="3" creationId="{36BC5328-54D7-EE5D-34F6-4E799E61EF16}"/>
          </ac:spMkLst>
        </pc:spChg>
      </pc:sldChg>
      <pc:sldChg chg="modSp new mod">
        <pc:chgData name="Richard Allin" userId="feda722f-d556-4a92-a58e-279c634fffad" providerId="ADAL" clId="{B1FCBF73-A554-4364-9029-B86FA3D7122C}" dt="2025-02-19T11:12:33.772" v="287" actId="1076"/>
        <pc:sldMkLst>
          <pc:docMk/>
          <pc:sldMk cId="562640723" sldId="308"/>
        </pc:sldMkLst>
        <pc:spChg chg="mod">
          <ac:chgData name="Richard Allin" userId="feda722f-d556-4a92-a58e-279c634fffad" providerId="ADAL" clId="{B1FCBF73-A554-4364-9029-B86FA3D7122C}" dt="2025-02-19T11:12:09.119" v="281" actId="255"/>
          <ac:spMkLst>
            <pc:docMk/>
            <pc:sldMk cId="562640723" sldId="308"/>
            <ac:spMk id="2" creationId="{4AF836AD-0E8E-7F4F-2B70-8C7EF51AB325}"/>
          </ac:spMkLst>
        </pc:spChg>
        <pc:spChg chg="mod">
          <ac:chgData name="Richard Allin" userId="feda722f-d556-4a92-a58e-279c634fffad" providerId="ADAL" clId="{B1FCBF73-A554-4364-9029-B86FA3D7122C}" dt="2025-02-19T11:12:33.772" v="287" actId="1076"/>
          <ac:spMkLst>
            <pc:docMk/>
            <pc:sldMk cId="562640723" sldId="308"/>
            <ac:spMk id="3" creationId="{1B61990B-2799-8C30-D2E5-94E2EC20BF59}"/>
          </ac:spMkLst>
        </pc:spChg>
      </pc:sldChg>
      <pc:sldChg chg="modSp new mod">
        <pc:chgData name="Richard Allin" userId="feda722f-d556-4a92-a58e-279c634fffad" providerId="ADAL" clId="{B1FCBF73-A554-4364-9029-B86FA3D7122C}" dt="2025-02-19T11:13:57.623" v="315" actId="14100"/>
        <pc:sldMkLst>
          <pc:docMk/>
          <pc:sldMk cId="252504922" sldId="309"/>
        </pc:sldMkLst>
        <pc:spChg chg="mod">
          <ac:chgData name="Richard Allin" userId="feda722f-d556-4a92-a58e-279c634fffad" providerId="ADAL" clId="{B1FCBF73-A554-4364-9029-B86FA3D7122C}" dt="2025-02-19T11:13:17.968" v="302" actId="20577"/>
          <ac:spMkLst>
            <pc:docMk/>
            <pc:sldMk cId="252504922" sldId="309"/>
            <ac:spMk id="2" creationId="{B108FC3B-ECF1-D9AB-A7CE-5E5FF7A3D53B}"/>
          </ac:spMkLst>
        </pc:spChg>
        <pc:spChg chg="mod">
          <ac:chgData name="Richard Allin" userId="feda722f-d556-4a92-a58e-279c634fffad" providerId="ADAL" clId="{B1FCBF73-A554-4364-9029-B86FA3D7122C}" dt="2025-02-19T11:13:57.623" v="315" actId="14100"/>
          <ac:spMkLst>
            <pc:docMk/>
            <pc:sldMk cId="252504922" sldId="309"/>
            <ac:spMk id="3" creationId="{9FF389F4-85AF-6CE7-FBB4-A7B88804AA99}"/>
          </ac:spMkLst>
        </pc:spChg>
      </pc:sldChg>
      <pc:sldChg chg="addSp modSp new mod">
        <pc:chgData name="Richard Allin" userId="feda722f-d556-4a92-a58e-279c634fffad" providerId="ADAL" clId="{B1FCBF73-A554-4364-9029-B86FA3D7122C}" dt="2025-02-19T11:21:53.870" v="545" actId="20577"/>
        <pc:sldMkLst>
          <pc:docMk/>
          <pc:sldMk cId="1076443986" sldId="310"/>
        </pc:sldMkLst>
        <pc:spChg chg="mod">
          <ac:chgData name="Richard Allin" userId="feda722f-d556-4a92-a58e-279c634fffad" providerId="ADAL" clId="{B1FCBF73-A554-4364-9029-B86FA3D7122C}" dt="2025-02-19T11:14:07.733" v="326" actId="20577"/>
          <ac:spMkLst>
            <pc:docMk/>
            <pc:sldMk cId="1076443986" sldId="310"/>
            <ac:spMk id="2" creationId="{9B7A1108-D18F-F2CF-EDEC-369028173BE2}"/>
          </ac:spMkLst>
        </pc:spChg>
        <pc:spChg chg="mod">
          <ac:chgData name="Richard Allin" userId="feda722f-d556-4a92-a58e-279c634fffad" providerId="ADAL" clId="{B1FCBF73-A554-4364-9029-B86FA3D7122C}" dt="2025-02-19T11:21:53.870" v="545" actId="20577"/>
          <ac:spMkLst>
            <pc:docMk/>
            <pc:sldMk cId="1076443986" sldId="310"/>
            <ac:spMk id="3" creationId="{597F2C71-309C-A943-52D5-A3B76F1B0944}"/>
          </ac:spMkLst>
        </pc:spChg>
        <pc:picChg chg="add mod">
          <ac:chgData name="Richard Allin" userId="feda722f-d556-4a92-a58e-279c634fffad" providerId="ADAL" clId="{B1FCBF73-A554-4364-9029-B86FA3D7122C}" dt="2025-02-19T11:16:13.128" v="483" actId="1076"/>
          <ac:picMkLst>
            <pc:docMk/>
            <pc:sldMk cId="1076443986" sldId="310"/>
            <ac:picMk id="4" creationId="{964618BC-CA81-D30A-72DA-435B8B0EEA58}"/>
          </ac:picMkLst>
        </pc:picChg>
      </pc:sldChg>
      <pc:sldChg chg="modSp add mod">
        <pc:chgData name="Richard Allin" userId="feda722f-d556-4a92-a58e-279c634fffad" providerId="ADAL" clId="{B1FCBF73-A554-4364-9029-B86FA3D7122C}" dt="2025-02-19T11:18:07.161" v="510" actId="1036"/>
        <pc:sldMkLst>
          <pc:docMk/>
          <pc:sldMk cId="2138761538" sldId="311"/>
        </pc:sldMkLst>
        <pc:spChg chg="mod">
          <ac:chgData name="Richard Allin" userId="feda722f-d556-4a92-a58e-279c634fffad" providerId="ADAL" clId="{B1FCBF73-A554-4364-9029-B86FA3D7122C}" dt="2025-02-19T11:18:04.190" v="506" actId="14100"/>
          <ac:spMkLst>
            <pc:docMk/>
            <pc:sldMk cId="2138761538" sldId="311"/>
            <ac:spMk id="5" creationId="{1CAADAFB-A1C0-E0BD-9C63-436146EFEF01}"/>
          </ac:spMkLst>
        </pc:spChg>
        <pc:spChg chg="mod">
          <ac:chgData name="Richard Allin" userId="feda722f-d556-4a92-a58e-279c634fffad" providerId="ADAL" clId="{B1FCBF73-A554-4364-9029-B86FA3D7122C}" dt="2025-02-19T11:18:07.161" v="510" actId="1036"/>
          <ac:spMkLst>
            <pc:docMk/>
            <pc:sldMk cId="2138761538" sldId="311"/>
            <ac:spMk id="6" creationId="{450D87C0-C3E7-7C60-6E39-8615410C4FBF}"/>
          </ac:spMkLst>
        </pc:spChg>
        <pc:grpChg chg="mod">
          <ac:chgData name="Richard Allin" userId="feda722f-d556-4a92-a58e-279c634fffad" providerId="ADAL" clId="{B1FCBF73-A554-4364-9029-B86FA3D7122C}" dt="2025-02-19T11:17:53.891" v="502" actId="14100"/>
          <ac:grpSpMkLst>
            <pc:docMk/>
            <pc:sldMk cId="2138761538" sldId="311"/>
            <ac:grpSpMk id="9" creationId="{2590CF11-11D8-CE1E-0443-AB71EA51FCFF}"/>
          </ac:grpSpMkLst>
        </pc:grpChg>
      </pc:sldChg>
    </pc:docChg>
  </pc:docChgLst>
  <pc:docChgLst>
    <pc:chgData name="Alison Pocock" userId="34fc8dbd-bf09-4a4c-a853-f8315a2cf500" providerId="ADAL" clId="{22356102-C59B-4858-8289-909F2691F586}"/>
    <pc:docChg chg="modSld">
      <pc:chgData name="Alison Pocock" userId="34fc8dbd-bf09-4a4c-a853-f8315a2cf500" providerId="ADAL" clId="{22356102-C59B-4858-8289-909F2691F586}" dt="2025-02-19T16:06:12.402" v="54" actId="14100"/>
      <pc:docMkLst>
        <pc:docMk/>
      </pc:docMkLst>
      <pc:sldChg chg="addSp modSp mod">
        <pc:chgData name="Alison Pocock" userId="34fc8dbd-bf09-4a4c-a853-f8315a2cf500" providerId="ADAL" clId="{22356102-C59B-4858-8289-909F2691F586}" dt="2025-02-19T16:06:12.402" v="54" actId="14100"/>
        <pc:sldMkLst>
          <pc:docMk/>
          <pc:sldMk cId="1592946570" sldId="274"/>
        </pc:sldMkLst>
        <pc:spChg chg="add mod">
          <ac:chgData name="Alison Pocock" userId="34fc8dbd-bf09-4a4c-a853-f8315a2cf500" providerId="ADAL" clId="{22356102-C59B-4858-8289-909F2691F586}" dt="2025-02-19T16:06:12.402" v="54" actId="14100"/>
          <ac:spMkLst>
            <pc:docMk/>
            <pc:sldMk cId="1592946570" sldId="274"/>
            <ac:spMk id="3" creationId="{567DB961-91C9-2DEA-7F19-6AD90F8495B2}"/>
          </ac:spMkLst>
        </pc:spChg>
        <pc:spChg chg="add mod ord">
          <ac:chgData name="Alison Pocock" userId="34fc8dbd-bf09-4a4c-a853-f8315a2cf500" providerId="ADAL" clId="{22356102-C59B-4858-8289-909F2691F586}" dt="2025-02-19T16:06:09.377" v="53" actId="14100"/>
          <ac:spMkLst>
            <pc:docMk/>
            <pc:sldMk cId="1592946570" sldId="274"/>
            <ac:spMk id="4" creationId="{D3DBA272-5F8F-753A-CA51-1DAC345F8F9A}"/>
          </ac:spMkLst>
        </pc:spChg>
      </pc:sldChg>
      <pc:sldChg chg="modSp mod">
        <pc:chgData name="Alison Pocock" userId="34fc8dbd-bf09-4a4c-a853-f8315a2cf500" providerId="ADAL" clId="{22356102-C59B-4858-8289-909F2691F586}" dt="2025-02-19T16:03:21.566" v="9" actId="20577"/>
        <pc:sldMkLst>
          <pc:docMk/>
          <pc:sldMk cId="976156709" sldId="307"/>
        </pc:sldMkLst>
        <pc:spChg chg="mod">
          <ac:chgData name="Alison Pocock" userId="34fc8dbd-bf09-4a4c-a853-f8315a2cf500" providerId="ADAL" clId="{22356102-C59B-4858-8289-909F2691F586}" dt="2025-02-19T16:03:21.566" v="9" actId="20577"/>
          <ac:spMkLst>
            <pc:docMk/>
            <pc:sldMk cId="976156709" sldId="307"/>
            <ac:spMk id="3" creationId="{36BC5328-54D7-EE5D-34F6-4E799E61EF16}"/>
          </ac:spMkLst>
        </pc:spChg>
      </pc:sldChg>
    </pc:docChg>
  </pc:docChgLst>
  <pc:docChgLst>
    <pc:chgData name="Tara Ladd" userId="de90c137-2b7a-4f26-99fd-02623f086527" providerId="ADAL" clId="{9BF9E7B4-1C39-4418-A002-70C3F2A21F35}"/>
    <pc:docChg chg="undo custSel addSld modSld">
      <pc:chgData name="Tara Ladd" userId="de90c137-2b7a-4f26-99fd-02623f086527" providerId="ADAL" clId="{9BF9E7B4-1C39-4418-A002-70C3F2A21F35}" dt="2024-08-06T16:13:39.103" v="1511" actId="1076"/>
      <pc:docMkLst>
        <pc:docMk/>
      </pc:docMkLst>
      <pc:sldChg chg="modSp mod">
        <pc:chgData name="Tara Ladd" userId="de90c137-2b7a-4f26-99fd-02623f086527" providerId="ADAL" clId="{9BF9E7B4-1C39-4418-A002-70C3F2A21F35}" dt="2024-08-06T09:43:15.543" v="68" actId="14100"/>
        <pc:sldMkLst>
          <pc:docMk/>
          <pc:sldMk cId="2084074580" sldId="287"/>
        </pc:sldMkLst>
      </pc:sldChg>
      <pc:sldChg chg="addSp modSp mod">
        <pc:chgData name="Tara Ladd" userId="de90c137-2b7a-4f26-99fd-02623f086527" providerId="ADAL" clId="{9BF9E7B4-1C39-4418-A002-70C3F2A21F35}" dt="2024-08-06T09:48:11.936" v="100" actId="6549"/>
        <pc:sldMkLst>
          <pc:docMk/>
          <pc:sldMk cId="1184736314" sldId="292"/>
        </pc:sldMkLst>
      </pc:sldChg>
      <pc:sldChg chg="modSp mod">
        <pc:chgData name="Tara Ladd" userId="de90c137-2b7a-4f26-99fd-02623f086527" providerId="ADAL" clId="{9BF9E7B4-1C39-4418-A002-70C3F2A21F35}" dt="2024-08-06T09:45:15.076" v="69" actId="6549"/>
        <pc:sldMkLst>
          <pc:docMk/>
          <pc:sldMk cId="3367472441" sldId="293"/>
        </pc:sldMkLst>
      </pc:sldChg>
      <pc:sldChg chg="addSp modSp new mod modClrScheme chgLayout">
        <pc:chgData name="Tara Ladd" userId="de90c137-2b7a-4f26-99fd-02623f086527" providerId="ADAL" clId="{9BF9E7B4-1C39-4418-A002-70C3F2A21F35}" dt="2024-08-06T16:13:39.103" v="1511" actId="1076"/>
        <pc:sldMkLst>
          <pc:docMk/>
          <pc:sldMk cId="2020118360" sldId="298"/>
        </pc:sldMkLst>
      </pc:sldChg>
      <pc:sldChg chg="addSp delSp modSp add mod">
        <pc:chgData name="Tara Ladd" userId="de90c137-2b7a-4f26-99fd-02623f086527" providerId="ADAL" clId="{9BF9E7B4-1C39-4418-A002-70C3F2A21F35}" dt="2024-08-06T10:14:53.625" v="1437" actId="207"/>
        <pc:sldMkLst>
          <pc:docMk/>
          <pc:sldMk cId="2177438864" sldId="299"/>
        </pc:sldMkLst>
      </pc:sldChg>
    </pc:docChg>
  </pc:docChgLst>
  <pc:docChgLst>
    <pc:chgData name="Tara Ladd" userId="de90c137-2b7a-4f26-99fd-02623f086527" providerId="ADAL" clId="{395742F7-3DB2-4DE9-BDD2-F1DFC9646666}"/>
    <pc:docChg chg="undo custSel modSld">
      <pc:chgData name="Tara Ladd" userId="de90c137-2b7a-4f26-99fd-02623f086527" providerId="ADAL" clId="{395742F7-3DB2-4DE9-BDD2-F1DFC9646666}" dt="2024-11-05T10:55:07.303" v="123" actId="20577"/>
      <pc:docMkLst>
        <pc:docMk/>
      </pc:docMkLst>
      <pc:sldChg chg="modSp mod">
        <pc:chgData name="Tara Ladd" userId="de90c137-2b7a-4f26-99fd-02623f086527" providerId="ADAL" clId="{395742F7-3DB2-4DE9-BDD2-F1DFC9646666}" dt="2024-11-05T10:55:07.303" v="123" actId="20577"/>
        <pc:sldMkLst>
          <pc:docMk/>
          <pc:sldMk cId="3367472441" sldId="293"/>
        </pc:sldMkLst>
      </pc:sldChg>
      <pc:sldChg chg="modSp mod">
        <pc:chgData name="Tara Ladd" userId="de90c137-2b7a-4f26-99fd-02623f086527" providerId="ADAL" clId="{395742F7-3DB2-4DE9-BDD2-F1DFC9646666}" dt="2024-11-05T10:54:18.907" v="91" actId="948"/>
        <pc:sldMkLst>
          <pc:docMk/>
          <pc:sldMk cId="2177438864"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D1A715-D1F6-48AF-B72E-DFA7B505F7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2C6DF73-3D36-4CA6-AA46-3170F1FF9A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48795D-4481-432F-8855-3AF62738EFEB}" type="datetimeFigureOut">
              <a:rPr lang="en-GB" smtClean="0"/>
              <a:t>19/02/2025</a:t>
            </a:fld>
            <a:endParaRPr lang="en-GB"/>
          </a:p>
        </p:txBody>
      </p:sp>
      <p:sp>
        <p:nvSpPr>
          <p:cNvPr id="4" name="Footer Placeholder 3">
            <a:extLst>
              <a:ext uri="{FF2B5EF4-FFF2-40B4-BE49-F238E27FC236}">
                <a16:creationId xmlns:a16="http://schemas.microsoft.com/office/drawing/2014/main" id="{22A1BA1F-51A8-46F7-94E5-00EC7A9AC6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FBCF57-61CF-438E-A0ED-ABEC039650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DADFA-0BD8-474F-93C7-20290C40B158}" type="slidenum">
              <a:rPr lang="en-GB" smtClean="0"/>
              <a:t>‹#›</a:t>
            </a:fld>
            <a:endParaRPr lang="en-GB"/>
          </a:p>
        </p:txBody>
      </p:sp>
    </p:spTree>
    <p:extLst>
      <p:ext uri="{BB962C8B-B14F-4D97-AF65-F5344CB8AC3E}">
        <p14:creationId xmlns:p14="http://schemas.microsoft.com/office/powerpoint/2010/main" val="42611728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or end - blue with logo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A145F3-F35B-F6CB-E46C-18852D7CD2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1" cy="6858000"/>
          </a:xfrm>
          <a:prstGeom prst="rect">
            <a:avLst/>
          </a:prstGeom>
        </p:spPr>
      </p:pic>
      <p:sp>
        <p:nvSpPr>
          <p:cNvPr id="5" name="Text Placeholder 4">
            <a:extLst>
              <a:ext uri="{FF2B5EF4-FFF2-40B4-BE49-F238E27FC236}">
                <a16:creationId xmlns:a16="http://schemas.microsoft.com/office/drawing/2014/main" id="{924BDFBC-D08D-1B3F-60E4-E49CC134E92D}"/>
              </a:ext>
            </a:extLst>
          </p:cNvPr>
          <p:cNvSpPr>
            <a:spLocks noGrp="1"/>
          </p:cNvSpPr>
          <p:nvPr>
            <p:ph type="body" sz="quarter" idx="10" hasCustomPrompt="1"/>
          </p:nvPr>
        </p:nvSpPr>
        <p:spPr>
          <a:xfrm>
            <a:off x="334103" y="1988840"/>
            <a:ext cx="11090275" cy="1944216"/>
          </a:xfrm>
          <a:prstGeom prst="rect">
            <a:avLst/>
          </a:prstGeom>
        </p:spPr>
        <p:txBody>
          <a:bodyPr/>
          <a:lstStyle>
            <a:lvl1pPr marL="0" indent="0">
              <a:lnSpc>
                <a:spcPct val="90000"/>
              </a:lnSpc>
              <a:spcBef>
                <a:spcPts val="0"/>
              </a:spcBef>
              <a:buNone/>
              <a:defRPr sz="5870" b="1">
                <a:solidFill>
                  <a:schemeClr val="bg1"/>
                </a:solidFill>
              </a:defRPr>
            </a:lvl1pPr>
          </a:lstStyle>
          <a:p>
            <a:pPr lvl="0"/>
            <a:r>
              <a:rPr lang="en-US" dirty="0"/>
              <a:t>Presentation title</a:t>
            </a:r>
          </a:p>
          <a:p>
            <a:pPr lvl="0"/>
            <a:r>
              <a:rPr lang="en-US" dirty="0"/>
              <a:t>Goes here</a:t>
            </a:r>
          </a:p>
        </p:txBody>
      </p:sp>
    </p:spTree>
    <p:extLst>
      <p:ext uri="{BB962C8B-B14F-4D97-AF65-F5344CB8AC3E}">
        <p14:creationId xmlns:p14="http://schemas.microsoft.com/office/powerpoint/2010/main" val="386825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aised stroke - white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ext Placeholder 6">
            <a:extLst>
              <a:ext uri="{FF2B5EF4-FFF2-40B4-BE49-F238E27FC236}">
                <a16:creationId xmlns:a16="http://schemas.microsoft.com/office/drawing/2014/main" id="{D63948AE-8139-8633-3E1F-678176E4CCE3}"/>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dirty="0"/>
              <a:t>Slide heading</a:t>
            </a:r>
            <a:endParaRPr lang="en-GB" dirty="0"/>
          </a:p>
        </p:txBody>
      </p:sp>
      <p:sp>
        <p:nvSpPr>
          <p:cNvPr id="4" name="Text Placeholder 4">
            <a:extLst>
              <a:ext uri="{FF2B5EF4-FFF2-40B4-BE49-F238E27FC236}">
                <a16:creationId xmlns:a16="http://schemas.microsoft.com/office/drawing/2014/main" id="{17CF9672-6098-9F47-0D6E-B22B17B3C380}"/>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27116692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nd slide -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1986682E-37F0-3537-9919-0E2BB34E8337}"/>
              </a:ext>
            </a:extLst>
          </p:cNvPr>
          <p:cNvSpPr>
            <a:spLocks noGrp="1"/>
          </p:cNvSpPr>
          <p:nvPr>
            <p:ph type="body" sz="quarter" idx="10" hasCustomPrompt="1"/>
          </p:nvPr>
        </p:nvSpPr>
        <p:spPr>
          <a:xfrm>
            <a:off x="334963" y="1340768"/>
            <a:ext cx="11306175" cy="2735932"/>
          </a:xfrm>
          <a:prstGeom prst="rect">
            <a:avLst/>
          </a:prstGeom>
        </p:spPr>
        <p:txBody>
          <a:bodyPr/>
          <a:lstStyle>
            <a:lvl1pPr marL="0" indent="0">
              <a:buNone/>
              <a:defRPr sz="10000" b="1">
                <a:solidFill>
                  <a:schemeClr val="tx2"/>
                </a:solidFill>
              </a:defRPr>
            </a:lvl1pPr>
          </a:lstStyle>
          <a:p>
            <a:pPr lvl="0"/>
            <a:r>
              <a:rPr lang="en-US" dirty="0"/>
              <a:t>Thank you</a:t>
            </a:r>
          </a:p>
        </p:txBody>
      </p:sp>
    </p:spTree>
    <p:extLst>
      <p:ext uri="{BB962C8B-B14F-4D97-AF65-F5344CB8AC3E}">
        <p14:creationId xmlns:p14="http://schemas.microsoft.com/office/powerpoint/2010/main" val="19598258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w stroke - blu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B0EFACB6-D788-DF4D-5490-4FDC3D73B5D4}"/>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bg1"/>
                </a:solidFill>
              </a:defRPr>
            </a:lvl1pPr>
          </a:lstStyle>
          <a:p>
            <a:pPr lvl="0"/>
            <a:r>
              <a:rPr lang="en-US" dirty="0"/>
              <a:t>Slide heading</a:t>
            </a:r>
            <a:endParaRPr lang="en-GB" dirty="0"/>
          </a:p>
        </p:txBody>
      </p:sp>
      <p:sp>
        <p:nvSpPr>
          <p:cNvPr id="3" name="Text Placeholder 4">
            <a:extLst>
              <a:ext uri="{FF2B5EF4-FFF2-40B4-BE49-F238E27FC236}">
                <a16:creationId xmlns:a16="http://schemas.microsoft.com/office/drawing/2014/main" id="{7CB431D8-89CD-A6F9-F80D-14F83ABF2294}"/>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Clr>
                <a:srgbClr val="78BE20"/>
              </a:buClr>
              <a:buNone/>
              <a:defRPr>
                <a:solidFill>
                  <a:schemeClr val="bg1"/>
                </a:solidFill>
              </a:defRPr>
            </a:lvl1pPr>
          </a:lstStyle>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endParaRPr kumimoji="0" lang="en-GB" sz="2000"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439728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w stroke - grey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ext Placeholder 6">
            <a:extLst>
              <a:ext uri="{FF2B5EF4-FFF2-40B4-BE49-F238E27FC236}">
                <a16:creationId xmlns:a16="http://schemas.microsoft.com/office/drawing/2014/main" id="{484444EA-555F-5333-DEF5-561BB5DBFF43}"/>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dirty="0"/>
              <a:t>Slide heading</a:t>
            </a:r>
            <a:endParaRPr lang="en-GB" dirty="0"/>
          </a:p>
        </p:txBody>
      </p:sp>
      <p:sp>
        <p:nvSpPr>
          <p:cNvPr id="3" name="Text Placeholder 4">
            <a:extLst>
              <a:ext uri="{FF2B5EF4-FFF2-40B4-BE49-F238E27FC236}">
                <a16:creationId xmlns:a16="http://schemas.microsoft.com/office/drawing/2014/main" id="{52151DE2-B3DD-EBD2-21D9-6D802F97C87A}"/>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128382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w stroke - grey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5EEC6-0207-C5F7-2A49-F7D8F277F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DAC59B39-8310-9D73-A230-AE9AA04F2095}"/>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dirty="0"/>
              <a:t>Slide heading</a:t>
            </a:r>
            <a:endParaRPr lang="en-GB" dirty="0"/>
          </a:p>
        </p:txBody>
      </p:sp>
      <p:sp>
        <p:nvSpPr>
          <p:cNvPr id="4" name="Text Placeholder 4">
            <a:extLst>
              <a:ext uri="{FF2B5EF4-FFF2-40B4-BE49-F238E27FC236}">
                <a16:creationId xmlns:a16="http://schemas.microsoft.com/office/drawing/2014/main" id="{4EE45F8A-5028-C752-FF44-AE5894F0AC84}"/>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3291631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w stroke - white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2" name="Text Placeholder 6">
            <a:extLst>
              <a:ext uri="{FF2B5EF4-FFF2-40B4-BE49-F238E27FC236}">
                <a16:creationId xmlns:a16="http://schemas.microsoft.com/office/drawing/2014/main" id="{4B14F9E7-F4A5-5DFA-0EE4-FE6E25EF9D94}"/>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dirty="0"/>
              <a:t>Slide heading</a:t>
            </a:r>
            <a:endParaRPr lang="en-GB" dirty="0"/>
          </a:p>
        </p:txBody>
      </p:sp>
      <p:sp>
        <p:nvSpPr>
          <p:cNvPr id="4" name="Text Placeholder 4">
            <a:extLst>
              <a:ext uri="{FF2B5EF4-FFF2-40B4-BE49-F238E27FC236}">
                <a16:creationId xmlns:a16="http://schemas.microsoft.com/office/drawing/2014/main" id="{A05DF115-0321-4EFC-D8DD-44BC36909E66}"/>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3040419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w stroke - white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1428FB45-8210-6210-7713-4BC3D9F8D719}"/>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dirty="0"/>
              <a:t>Slide heading</a:t>
            </a:r>
            <a:endParaRPr lang="en-GB" dirty="0"/>
          </a:p>
        </p:txBody>
      </p:sp>
      <p:sp>
        <p:nvSpPr>
          <p:cNvPr id="4" name="Text Placeholder 4">
            <a:extLst>
              <a:ext uri="{FF2B5EF4-FFF2-40B4-BE49-F238E27FC236}">
                <a16:creationId xmlns:a16="http://schemas.microsoft.com/office/drawing/2014/main" id="{777844AE-6A6E-E07A-B14A-AC1CAB29B934}"/>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13064169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in -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ext Placeholder 6">
            <a:extLst>
              <a:ext uri="{FF2B5EF4-FFF2-40B4-BE49-F238E27FC236}">
                <a16:creationId xmlns:a16="http://schemas.microsoft.com/office/drawing/2014/main" id="{1ED2611B-B236-C355-C83A-77A33D57DDA5}"/>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dirty="0"/>
              <a:t>Slide heading</a:t>
            </a:r>
            <a:endParaRPr lang="en-GB" dirty="0"/>
          </a:p>
        </p:txBody>
      </p:sp>
      <p:sp>
        <p:nvSpPr>
          <p:cNvPr id="5" name="Text Placeholder 4">
            <a:extLst>
              <a:ext uri="{FF2B5EF4-FFF2-40B4-BE49-F238E27FC236}">
                <a16:creationId xmlns:a16="http://schemas.microsoft.com/office/drawing/2014/main" id="{8905F5A6-359A-C0EF-E69A-890F7491F98D}"/>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405704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lain - gre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9F880717-6C9E-B6F3-2359-2D53F30FBBBC}"/>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dirty="0"/>
              <a:t>Slide heading</a:t>
            </a:r>
            <a:endParaRPr lang="en-GB" dirty="0"/>
          </a:p>
        </p:txBody>
      </p:sp>
      <p:sp>
        <p:nvSpPr>
          <p:cNvPr id="3" name="Text Placeholder 4">
            <a:extLst>
              <a:ext uri="{FF2B5EF4-FFF2-40B4-BE49-F238E27FC236}">
                <a16:creationId xmlns:a16="http://schemas.microsoft.com/office/drawing/2014/main" id="{CC67C646-FB7F-C735-F11A-A4D511FE30BD}"/>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88171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in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5EEC6-0207-C5F7-2A49-F7D8F277F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48322E9B-04E8-E9D7-FA1A-CFD5F69B59AE}"/>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bg1"/>
                </a:solidFill>
              </a:defRPr>
            </a:lvl1pPr>
          </a:lstStyle>
          <a:p>
            <a:pPr lvl="0"/>
            <a:r>
              <a:rPr lang="en-US" dirty="0"/>
              <a:t>Slide heading</a:t>
            </a:r>
            <a:endParaRPr lang="en-GB" dirty="0"/>
          </a:p>
        </p:txBody>
      </p:sp>
      <p:sp>
        <p:nvSpPr>
          <p:cNvPr id="4" name="Text Placeholder 4">
            <a:extLst>
              <a:ext uri="{FF2B5EF4-FFF2-40B4-BE49-F238E27FC236}">
                <a16:creationId xmlns:a16="http://schemas.microsoft.com/office/drawing/2014/main" id="{58E53E9C-7571-A776-02AD-2BBE95B88D23}"/>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Clr>
                <a:srgbClr val="78BE20"/>
              </a:buClr>
              <a:buNone/>
              <a:defRPr>
                <a:solidFill>
                  <a:schemeClr val="bg1"/>
                </a:solidFill>
              </a:defRPr>
            </a:lvl1pPr>
          </a:lstStyle>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endParaRPr kumimoji="0" lang="en-GB" sz="2000"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24918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or end - grey blue with log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ext Placeholder 4">
            <a:extLst>
              <a:ext uri="{FF2B5EF4-FFF2-40B4-BE49-F238E27FC236}">
                <a16:creationId xmlns:a16="http://schemas.microsoft.com/office/drawing/2014/main" id="{FB2C3287-E222-E7EF-6005-1F5BEE6AC5F4}"/>
              </a:ext>
            </a:extLst>
          </p:cNvPr>
          <p:cNvSpPr>
            <a:spLocks noGrp="1"/>
          </p:cNvSpPr>
          <p:nvPr>
            <p:ph type="body" sz="quarter" idx="10" hasCustomPrompt="1"/>
          </p:nvPr>
        </p:nvSpPr>
        <p:spPr>
          <a:xfrm>
            <a:off x="334103" y="1988840"/>
            <a:ext cx="11090275" cy="1944216"/>
          </a:xfrm>
          <a:prstGeom prst="rect">
            <a:avLst/>
          </a:prstGeom>
        </p:spPr>
        <p:txBody>
          <a:bodyPr/>
          <a:lstStyle>
            <a:lvl1pPr marL="0" indent="0">
              <a:lnSpc>
                <a:spcPct val="90000"/>
              </a:lnSpc>
              <a:spcBef>
                <a:spcPts val="0"/>
              </a:spcBef>
              <a:buNone/>
              <a:defRPr sz="5870" b="1">
                <a:solidFill>
                  <a:schemeClr val="tx2"/>
                </a:solidFill>
              </a:defRPr>
            </a:lvl1pPr>
          </a:lstStyle>
          <a:p>
            <a:pPr lvl="0"/>
            <a:r>
              <a:rPr lang="en-US" dirty="0"/>
              <a:t>Presentation title</a:t>
            </a:r>
          </a:p>
          <a:p>
            <a:pPr lvl="0"/>
            <a:r>
              <a:rPr lang="en-US" dirty="0"/>
              <a:t>Goes here</a:t>
            </a:r>
          </a:p>
        </p:txBody>
      </p:sp>
    </p:spTree>
    <p:extLst>
      <p:ext uri="{BB962C8B-B14F-4D97-AF65-F5344CB8AC3E}">
        <p14:creationId xmlns:p14="http://schemas.microsoft.com/office/powerpoint/2010/main" val="3278165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1986682E-37F0-3537-9919-0E2BB34E8337}"/>
              </a:ext>
            </a:extLst>
          </p:cNvPr>
          <p:cNvSpPr>
            <a:spLocks noGrp="1"/>
          </p:cNvSpPr>
          <p:nvPr>
            <p:ph type="body" sz="quarter" idx="10" hasCustomPrompt="1"/>
          </p:nvPr>
        </p:nvSpPr>
        <p:spPr>
          <a:xfrm>
            <a:off x="334963" y="1340768"/>
            <a:ext cx="11306175" cy="2735932"/>
          </a:xfrm>
          <a:prstGeom prst="rect">
            <a:avLst/>
          </a:prstGeom>
        </p:spPr>
        <p:txBody>
          <a:bodyPr/>
          <a:lstStyle>
            <a:lvl1pPr marL="0" indent="0">
              <a:buNone/>
              <a:defRPr sz="10000" b="1">
                <a:solidFill>
                  <a:schemeClr val="tx2"/>
                </a:solidFill>
              </a:defRPr>
            </a:lvl1pPr>
          </a:lstStyle>
          <a:p>
            <a:pPr lvl="0"/>
            <a:r>
              <a:rPr lang="en-US" dirty="0"/>
              <a:t>Thank you</a:t>
            </a:r>
          </a:p>
        </p:txBody>
      </p:sp>
    </p:spTree>
    <p:extLst>
      <p:ext uri="{BB962C8B-B14F-4D97-AF65-F5344CB8AC3E}">
        <p14:creationId xmlns:p14="http://schemas.microsoft.com/office/powerpoint/2010/main" val="1250565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gre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2" cy="6858000"/>
          </a:xfrm>
          <a:prstGeom prst="rect">
            <a:avLst/>
          </a:prstGeom>
        </p:spPr>
      </p:pic>
      <p:sp>
        <p:nvSpPr>
          <p:cNvPr id="2" name="Text Placeholder 3">
            <a:extLst>
              <a:ext uri="{FF2B5EF4-FFF2-40B4-BE49-F238E27FC236}">
                <a16:creationId xmlns:a16="http://schemas.microsoft.com/office/drawing/2014/main" id="{6CD47A6C-B5F9-6A96-50C7-824F1DC43367}"/>
              </a:ext>
            </a:extLst>
          </p:cNvPr>
          <p:cNvSpPr>
            <a:spLocks noGrp="1"/>
          </p:cNvSpPr>
          <p:nvPr>
            <p:ph type="body" sz="quarter" idx="10" hasCustomPrompt="1"/>
          </p:nvPr>
        </p:nvSpPr>
        <p:spPr>
          <a:xfrm>
            <a:off x="334963" y="1340768"/>
            <a:ext cx="11306175" cy="2735932"/>
          </a:xfrm>
          <a:prstGeom prst="rect">
            <a:avLst/>
          </a:prstGeom>
        </p:spPr>
        <p:txBody>
          <a:bodyPr/>
          <a:lstStyle>
            <a:lvl1pPr marL="0" indent="0">
              <a:buNone/>
              <a:defRPr sz="10000" b="1">
                <a:solidFill>
                  <a:schemeClr val="tx2"/>
                </a:solidFill>
              </a:defRPr>
            </a:lvl1pPr>
          </a:lstStyle>
          <a:p>
            <a:pPr lvl="0"/>
            <a:r>
              <a:rPr lang="en-US" dirty="0"/>
              <a:t>Thank you</a:t>
            </a:r>
          </a:p>
        </p:txBody>
      </p:sp>
    </p:spTree>
    <p:extLst>
      <p:ext uri="{BB962C8B-B14F-4D97-AF65-F5344CB8AC3E}">
        <p14:creationId xmlns:p14="http://schemas.microsoft.com/office/powerpoint/2010/main" val="2503670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5EEC6-0207-C5F7-2A49-F7D8F277F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65D88787-FFFC-7153-34F1-900A6E2BBE78}"/>
              </a:ext>
            </a:extLst>
          </p:cNvPr>
          <p:cNvSpPr>
            <a:spLocks noGrp="1"/>
          </p:cNvSpPr>
          <p:nvPr>
            <p:ph type="body" sz="quarter" idx="10" hasCustomPrompt="1"/>
          </p:nvPr>
        </p:nvSpPr>
        <p:spPr>
          <a:xfrm>
            <a:off x="334963" y="1340768"/>
            <a:ext cx="11306175" cy="2735932"/>
          </a:xfrm>
          <a:prstGeom prst="rect">
            <a:avLst/>
          </a:prstGeom>
        </p:spPr>
        <p:txBody>
          <a:bodyPr/>
          <a:lstStyle>
            <a:lvl1pPr marL="0" indent="0">
              <a:buNone/>
              <a:defRPr sz="10000" b="1">
                <a:solidFill>
                  <a:schemeClr val="bg1"/>
                </a:solidFill>
              </a:defRPr>
            </a:lvl1pPr>
          </a:lstStyle>
          <a:p>
            <a:pPr lvl="0"/>
            <a:r>
              <a:rPr lang="en-US" dirty="0"/>
              <a:t>Thank you</a:t>
            </a:r>
          </a:p>
        </p:txBody>
      </p:sp>
    </p:spTree>
    <p:extLst>
      <p:ext uri="{BB962C8B-B14F-4D97-AF65-F5344CB8AC3E}">
        <p14:creationId xmlns:p14="http://schemas.microsoft.com/office/powerpoint/2010/main" val="17363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or end - grey white with logo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5EEC6-0207-C5F7-2A49-F7D8F277F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4">
            <a:extLst>
              <a:ext uri="{FF2B5EF4-FFF2-40B4-BE49-F238E27FC236}">
                <a16:creationId xmlns:a16="http://schemas.microsoft.com/office/drawing/2014/main" id="{392A9BF4-5DDA-94C8-8138-64D6DC396E09}"/>
              </a:ext>
            </a:extLst>
          </p:cNvPr>
          <p:cNvSpPr>
            <a:spLocks noGrp="1"/>
          </p:cNvSpPr>
          <p:nvPr>
            <p:ph type="body" sz="quarter" idx="10" hasCustomPrompt="1"/>
          </p:nvPr>
        </p:nvSpPr>
        <p:spPr>
          <a:xfrm>
            <a:off x="334103" y="1988840"/>
            <a:ext cx="11090275" cy="1944216"/>
          </a:xfrm>
          <a:prstGeom prst="rect">
            <a:avLst/>
          </a:prstGeom>
        </p:spPr>
        <p:txBody>
          <a:bodyPr/>
          <a:lstStyle>
            <a:lvl1pPr marL="0" indent="0">
              <a:lnSpc>
                <a:spcPct val="90000"/>
              </a:lnSpc>
              <a:spcBef>
                <a:spcPts val="0"/>
              </a:spcBef>
              <a:buNone/>
              <a:defRPr sz="5870" b="1">
                <a:solidFill>
                  <a:schemeClr val="tx2"/>
                </a:solidFill>
              </a:defRPr>
            </a:lvl1pPr>
          </a:lstStyle>
          <a:p>
            <a:pPr lvl="0"/>
            <a:r>
              <a:rPr lang="en-US" dirty="0"/>
              <a:t>Presentation title</a:t>
            </a:r>
          </a:p>
          <a:p>
            <a:pPr lvl="0"/>
            <a:r>
              <a:rPr lang="en-US" dirty="0"/>
              <a:t>Goes here</a:t>
            </a:r>
          </a:p>
        </p:txBody>
      </p:sp>
    </p:spTree>
    <p:extLst>
      <p:ext uri="{BB962C8B-B14F-4D97-AF65-F5344CB8AC3E}">
        <p14:creationId xmlns:p14="http://schemas.microsoft.com/office/powerpoint/2010/main" val="3224031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 white blue with logo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ext Placeholder 4">
            <a:extLst>
              <a:ext uri="{FF2B5EF4-FFF2-40B4-BE49-F238E27FC236}">
                <a16:creationId xmlns:a16="http://schemas.microsoft.com/office/drawing/2014/main" id="{C93BF672-73F1-50AC-4AFE-94E6E21AF439}"/>
              </a:ext>
            </a:extLst>
          </p:cNvPr>
          <p:cNvSpPr>
            <a:spLocks noGrp="1"/>
          </p:cNvSpPr>
          <p:nvPr>
            <p:ph type="body" sz="quarter" idx="10" hasCustomPrompt="1"/>
          </p:nvPr>
        </p:nvSpPr>
        <p:spPr>
          <a:xfrm>
            <a:off x="334103" y="1988840"/>
            <a:ext cx="11090275" cy="1944216"/>
          </a:xfrm>
          <a:prstGeom prst="rect">
            <a:avLst/>
          </a:prstGeom>
        </p:spPr>
        <p:txBody>
          <a:bodyPr/>
          <a:lstStyle>
            <a:lvl1pPr marL="0" indent="0">
              <a:lnSpc>
                <a:spcPct val="90000"/>
              </a:lnSpc>
              <a:spcBef>
                <a:spcPts val="0"/>
              </a:spcBef>
              <a:buNone/>
              <a:defRPr sz="5870" b="1">
                <a:solidFill>
                  <a:schemeClr val="accent2"/>
                </a:solidFill>
              </a:defRPr>
            </a:lvl1pPr>
          </a:lstStyle>
          <a:p>
            <a:pPr lvl="0"/>
            <a:r>
              <a:rPr lang="en-US" dirty="0"/>
              <a:t>Presentation title</a:t>
            </a:r>
          </a:p>
          <a:p>
            <a:pPr lvl="0"/>
            <a:r>
              <a:rPr lang="en-US" dirty="0"/>
              <a:t>Goes here</a:t>
            </a:r>
          </a:p>
        </p:txBody>
      </p:sp>
    </p:spTree>
    <p:extLst>
      <p:ext uri="{BB962C8B-B14F-4D97-AF65-F5344CB8AC3E}">
        <p14:creationId xmlns:p14="http://schemas.microsoft.com/office/powerpoint/2010/main" val="2422996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or end - white grey with logo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1" cy="6858000"/>
          </a:xfrm>
          <a:prstGeom prst="rect">
            <a:avLst/>
          </a:prstGeom>
        </p:spPr>
      </p:pic>
      <p:sp>
        <p:nvSpPr>
          <p:cNvPr id="2" name="Text Placeholder 4">
            <a:extLst>
              <a:ext uri="{FF2B5EF4-FFF2-40B4-BE49-F238E27FC236}">
                <a16:creationId xmlns:a16="http://schemas.microsoft.com/office/drawing/2014/main" id="{456B21AC-CD49-3B0A-407F-9E714A512B72}"/>
              </a:ext>
            </a:extLst>
          </p:cNvPr>
          <p:cNvSpPr>
            <a:spLocks noGrp="1"/>
          </p:cNvSpPr>
          <p:nvPr>
            <p:ph type="body" sz="quarter" idx="10" hasCustomPrompt="1"/>
          </p:nvPr>
        </p:nvSpPr>
        <p:spPr>
          <a:xfrm>
            <a:off x="334103" y="1988840"/>
            <a:ext cx="11090275" cy="1944216"/>
          </a:xfrm>
          <a:prstGeom prst="rect">
            <a:avLst/>
          </a:prstGeom>
        </p:spPr>
        <p:txBody>
          <a:bodyPr/>
          <a:lstStyle>
            <a:lvl1pPr marL="0" indent="0">
              <a:lnSpc>
                <a:spcPct val="90000"/>
              </a:lnSpc>
              <a:spcBef>
                <a:spcPts val="0"/>
              </a:spcBef>
              <a:buNone/>
              <a:defRPr sz="5870" b="1">
                <a:solidFill>
                  <a:schemeClr val="tx2"/>
                </a:solidFill>
              </a:defRPr>
            </a:lvl1pPr>
          </a:lstStyle>
          <a:p>
            <a:pPr lvl="0"/>
            <a:r>
              <a:rPr lang="en-US" dirty="0"/>
              <a:t>Presentation title</a:t>
            </a:r>
          </a:p>
          <a:p>
            <a:pPr lvl="0"/>
            <a:r>
              <a:rPr lang="en-US" dirty="0"/>
              <a:t>Goes here</a:t>
            </a:r>
          </a:p>
        </p:txBody>
      </p:sp>
    </p:spTree>
    <p:extLst>
      <p:ext uri="{BB962C8B-B14F-4D97-AF65-F5344CB8AC3E}">
        <p14:creationId xmlns:p14="http://schemas.microsoft.com/office/powerpoint/2010/main" val="14132758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sed stroke - blu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1" cy="6856307"/>
          </a:xfrm>
          <a:prstGeom prst="rect">
            <a:avLst/>
          </a:prstGeom>
        </p:spPr>
      </p:pic>
      <p:sp>
        <p:nvSpPr>
          <p:cNvPr id="2" name="Text Placeholder 6">
            <a:extLst>
              <a:ext uri="{FF2B5EF4-FFF2-40B4-BE49-F238E27FC236}">
                <a16:creationId xmlns:a16="http://schemas.microsoft.com/office/drawing/2014/main" id="{1B381A79-5DB4-69C8-AC44-2AF4CC7C1B2F}"/>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bg1"/>
                </a:solidFill>
              </a:defRPr>
            </a:lvl1pPr>
          </a:lstStyle>
          <a:p>
            <a:pPr lvl="0"/>
            <a:r>
              <a:rPr lang="en-US" dirty="0"/>
              <a:t>Slide heading</a:t>
            </a:r>
            <a:endParaRPr lang="en-GB" dirty="0"/>
          </a:p>
        </p:txBody>
      </p:sp>
      <p:sp>
        <p:nvSpPr>
          <p:cNvPr id="3" name="Text Placeholder 4">
            <a:extLst>
              <a:ext uri="{FF2B5EF4-FFF2-40B4-BE49-F238E27FC236}">
                <a16:creationId xmlns:a16="http://schemas.microsoft.com/office/drawing/2014/main" id="{48C1885A-DCBA-2072-DE3F-B84432257FAC}"/>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Clr>
                <a:srgbClr val="78BE20"/>
              </a:buClr>
              <a:buNone/>
              <a:defRPr>
                <a:solidFill>
                  <a:schemeClr val="bg1"/>
                </a:solidFill>
              </a:defRPr>
            </a:lvl1pPr>
          </a:lstStyle>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Bullet point</a:t>
            </a:r>
            <a:endParaRPr kumimoji="0" lang="en-GB" sz="2000"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8522882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aised stroke - grey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ext Placeholder 6">
            <a:extLst>
              <a:ext uri="{FF2B5EF4-FFF2-40B4-BE49-F238E27FC236}">
                <a16:creationId xmlns:a16="http://schemas.microsoft.com/office/drawing/2014/main" id="{766BF258-5D9B-A730-019E-FBCA7566CBD6}"/>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dirty="0"/>
              <a:t>Slide heading</a:t>
            </a:r>
            <a:endParaRPr lang="en-GB" dirty="0"/>
          </a:p>
        </p:txBody>
      </p:sp>
      <p:sp>
        <p:nvSpPr>
          <p:cNvPr id="3" name="Text Placeholder 4">
            <a:extLst>
              <a:ext uri="{FF2B5EF4-FFF2-40B4-BE49-F238E27FC236}">
                <a16:creationId xmlns:a16="http://schemas.microsoft.com/office/drawing/2014/main" id="{E81CBCAE-1AE8-4A96-99ED-80D1FCA6A648}"/>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307619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aised stroke - grey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5EEC6-0207-C5F7-2A49-F7D8F277F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3BF8AE2A-37AE-7B12-4C49-0FC81112AE36}"/>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dirty="0"/>
              <a:t>Slide heading</a:t>
            </a:r>
            <a:endParaRPr lang="en-GB" dirty="0"/>
          </a:p>
        </p:txBody>
      </p:sp>
      <p:sp>
        <p:nvSpPr>
          <p:cNvPr id="4" name="Text Placeholder 4">
            <a:extLst>
              <a:ext uri="{FF2B5EF4-FFF2-40B4-BE49-F238E27FC236}">
                <a16:creationId xmlns:a16="http://schemas.microsoft.com/office/drawing/2014/main" id="{E86F114A-1E70-C0D7-D124-7652AD5361C6}"/>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116131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aised stroke - white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D9E06269-6EC5-2670-5253-88B0FC560134}"/>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dirty="0"/>
              <a:t>Slide heading</a:t>
            </a:r>
            <a:endParaRPr lang="en-GB" dirty="0"/>
          </a:p>
        </p:txBody>
      </p:sp>
      <p:sp>
        <p:nvSpPr>
          <p:cNvPr id="8" name="Text Placeholder 4">
            <a:extLst>
              <a:ext uri="{FF2B5EF4-FFF2-40B4-BE49-F238E27FC236}">
                <a16:creationId xmlns:a16="http://schemas.microsoft.com/office/drawing/2014/main" id="{AE28F585-FC78-1486-CF3C-75A037278B8D}"/>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3998704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11279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49" r:id="rId3"/>
    <p:sldLayoutId id="2147483650" r:id="rId4"/>
    <p:sldLayoutId id="2147483658" r:id="rId5"/>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7095089-A841-D446-804A-E0EF8C83B5BC}"/>
              </a:ext>
            </a:extLst>
          </p:cNvPr>
          <p:cNvSpPr txBox="1">
            <a:spLocks/>
          </p:cNvSpPr>
          <p:nvPr userDrawn="1"/>
        </p:nvSpPr>
        <p:spPr>
          <a:xfrm>
            <a:off x="334863" y="404664"/>
            <a:ext cx="8641457" cy="647700"/>
          </a:xfrm>
          <a:prstGeom prst="rect">
            <a:avLst/>
          </a:prstGeom>
        </p:spPr>
        <p:txBody>
          <a:bodyPr/>
          <a:lstStyle>
            <a:lvl1pPr marL="0" indent="0" algn="l" defTabSz="1219170" rtl="0" eaLnBrk="1" latinLnBrk="0" hangingPunct="1">
              <a:spcBef>
                <a:spcPct val="20000"/>
              </a:spcBef>
              <a:buFont typeface="Arial" panose="020B0604020202020204" pitchFamily="34" charset="0"/>
              <a:buNone/>
              <a:defRPr sz="4800" b="1" kern="1200">
                <a:solidFill>
                  <a:schemeClr val="tx2"/>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dirty="0">
                <a:solidFill>
                  <a:schemeClr val="bg1"/>
                </a:solidFill>
              </a:rPr>
              <a:t>Slide heading</a:t>
            </a:r>
            <a:endParaRPr lang="en-GB" dirty="0">
              <a:solidFill>
                <a:schemeClr val="bg1"/>
              </a:solidFill>
            </a:endParaRPr>
          </a:p>
        </p:txBody>
      </p:sp>
    </p:spTree>
    <p:extLst>
      <p:ext uri="{BB962C8B-B14F-4D97-AF65-F5344CB8AC3E}">
        <p14:creationId xmlns:p14="http://schemas.microsoft.com/office/powerpoint/2010/main" val="42844798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79" r:id="rId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9641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011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4200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gov.uk/what-different-qualification-levels-mean/list-of-qualification-level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3DBA272-5F8F-753A-CA51-1DAC345F8F9A}"/>
              </a:ext>
            </a:extLst>
          </p:cNvPr>
          <p:cNvSpPr/>
          <p:nvPr/>
        </p:nvSpPr>
        <p:spPr>
          <a:xfrm>
            <a:off x="357888" y="5066795"/>
            <a:ext cx="7682328" cy="504000"/>
          </a:xfrm>
          <a:prstGeom prst="roundRect">
            <a:avLst>
              <a:gd name="adj" fmla="val 50000"/>
            </a:avLst>
          </a:prstGeom>
          <a:solidFill>
            <a:srgbClr val="78B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4">
            <a:extLst>
              <a:ext uri="{FF2B5EF4-FFF2-40B4-BE49-F238E27FC236}">
                <a16:creationId xmlns:a16="http://schemas.microsoft.com/office/drawing/2014/main" id="{C38B90F6-2612-C7F8-24E9-43C242547166}"/>
              </a:ext>
            </a:extLst>
          </p:cNvPr>
          <p:cNvSpPr txBox="1">
            <a:spLocks noChangeArrowheads="1"/>
          </p:cNvSpPr>
          <p:nvPr/>
        </p:nvSpPr>
        <p:spPr bwMode="auto">
          <a:xfrm>
            <a:off x="334103" y="1892829"/>
            <a:ext cx="11330516" cy="290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spcAft>
                <a:spcPts val="800"/>
              </a:spcAft>
              <a:buNone/>
              <a:defRPr/>
            </a:pPr>
            <a:r>
              <a:rPr lang="en-GB" altLang="en-US" sz="5867" b="1" kern="0" dirty="0">
                <a:solidFill>
                  <a:schemeClr val="bg1"/>
                </a:solidFill>
              </a:rPr>
              <a:t>Mental Health and Wellbeing Practitioner </a:t>
            </a:r>
          </a:p>
          <a:p>
            <a:pPr>
              <a:spcBef>
                <a:spcPct val="0"/>
              </a:spcBef>
              <a:spcAft>
                <a:spcPts val="800"/>
              </a:spcAft>
              <a:buNone/>
              <a:defRPr/>
            </a:pPr>
            <a:r>
              <a:rPr lang="en-GB" altLang="en-US" sz="5867" b="1" kern="0" dirty="0">
                <a:solidFill>
                  <a:schemeClr val="bg1"/>
                </a:solidFill>
              </a:rPr>
              <a:t>(MHWP)</a:t>
            </a:r>
            <a:endParaRPr lang="en-GB" altLang="en-US" sz="8800" b="1" kern="0" dirty="0">
              <a:solidFill>
                <a:schemeClr val="bg1"/>
              </a:solidFill>
            </a:endParaRPr>
          </a:p>
        </p:txBody>
      </p:sp>
      <p:sp>
        <p:nvSpPr>
          <p:cNvPr id="3" name="TextBox 2">
            <a:extLst>
              <a:ext uri="{FF2B5EF4-FFF2-40B4-BE49-F238E27FC236}">
                <a16:creationId xmlns:a16="http://schemas.microsoft.com/office/drawing/2014/main" id="{567DB961-91C9-2DEA-7F19-6AD90F8495B2}"/>
              </a:ext>
            </a:extLst>
          </p:cNvPr>
          <p:cNvSpPr txBox="1">
            <a:spLocks noChangeArrowheads="1"/>
          </p:cNvSpPr>
          <p:nvPr/>
        </p:nvSpPr>
        <p:spPr bwMode="auto">
          <a:xfrm>
            <a:off x="505878" y="5085184"/>
            <a:ext cx="7102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None/>
            </a:pPr>
            <a:r>
              <a:rPr lang="en-GB" altLang="en-US" sz="2400" dirty="0">
                <a:cs typeface="Arial" panose="020B0604020202020204" pitchFamily="34" charset="0"/>
              </a:rPr>
              <a:t>Elisabete Coutinho &amp; </a:t>
            </a:r>
            <a:r>
              <a:rPr lang="en-GB" sz="2400" dirty="0">
                <a:cs typeface="Arial" panose="020B0604020202020204" pitchFamily="34" charset="0"/>
              </a:rPr>
              <a:t>Chloe Harley-Shoveller</a:t>
            </a:r>
          </a:p>
          <a:p>
            <a:pPr>
              <a:spcBef>
                <a:spcPct val="0"/>
              </a:spcBef>
              <a:buFontTx/>
              <a:buNone/>
            </a:pPr>
            <a:endParaRPr lang="en-GB" altLang="en-US" sz="2400" dirty="0">
              <a:cs typeface="Arial" panose="020B0604020202020204" pitchFamily="34" charset="0"/>
            </a:endParaRPr>
          </a:p>
        </p:txBody>
      </p:sp>
    </p:spTree>
    <p:extLst>
      <p:ext uri="{BB962C8B-B14F-4D97-AF65-F5344CB8AC3E}">
        <p14:creationId xmlns:p14="http://schemas.microsoft.com/office/powerpoint/2010/main" val="159294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F836AD-0E8E-7F4F-2B70-8C7EF51AB325}"/>
              </a:ext>
            </a:extLst>
          </p:cNvPr>
          <p:cNvSpPr>
            <a:spLocks noGrp="1"/>
          </p:cNvSpPr>
          <p:nvPr>
            <p:ph type="body" sz="quarter" idx="10"/>
          </p:nvPr>
        </p:nvSpPr>
        <p:spPr/>
        <p:txBody>
          <a:bodyPr/>
          <a:lstStyle/>
          <a:p>
            <a:r>
              <a:rPr lang="en-GB" sz="3600" b="1" i="0" dirty="0">
                <a:effectLst/>
                <a:latin typeface="Arial" panose="020B0604020202020204" pitchFamily="34" charset="0"/>
                <a:cs typeface="Arial" panose="020B0604020202020204" pitchFamily="34" charset="0"/>
              </a:rPr>
              <a:t>Where a career as a mental health and wellbeing practitioner can take you</a:t>
            </a:r>
          </a:p>
          <a:p>
            <a:endParaRPr lang="en-GB" sz="3600" dirty="0"/>
          </a:p>
          <a:p>
            <a:endParaRPr lang="en-GB" sz="3600" dirty="0"/>
          </a:p>
        </p:txBody>
      </p:sp>
      <p:sp>
        <p:nvSpPr>
          <p:cNvPr id="3" name="Text Placeholder 2">
            <a:extLst>
              <a:ext uri="{FF2B5EF4-FFF2-40B4-BE49-F238E27FC236}">
                <a16:creationId xmlns:a16="http://schemas.microsoft.com/office/drawing/2014/main" id="{1B61990B-2799-8C30-D2E5-94E2EC20BF59}"/>
              </a:ext>
            </a:extLst>
          </p:cNvPr>
          <p:cNvSpPr>
            <a:spLocks noGrp="1"/>
          </p:cNvSpPr>
          <p:nvPr>
            <p:ph type="body" sz="quarter" idx="11"/>
          </p:nvPr>
        </p:nvSpPr>
        <p:spPr>
          <a:xfrm>
            <a:off x="338808" y="2214621"/>
            <a:ext cx="11449050" cy="2900024"/>
          </a:xfrm>
        </p:spPr>
        <p:txBody>
          <a:bodyPr/>
          <a:lstStyle/>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Once qualified, your employer will provide you with ongoing training to keep your skills and knowledge up to date. To support your practice and your wellbeing as a practitioner, you will be provided with regular supervision.</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MHWP is a new role and progression opportunities are still being developed</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A two-year psychological professions funding rule policy was implemented on 1 April 2022. This means that if you start NHS-funded psychological professions training from April 2022, you won’t be eligible for NHS funding for further psychological profession training for two years from the expected completion date of your first training, where it would lead to a change in your job role. </a:t>
            </a:r>
          </a:p>
          <a:p>
            <a:endParaRPr lang="en-GB" dirty="0"/>
          </a:p>
        </p:txBody>
      </p:sp>
    </p:spTree>
    <p:extLst>
      <p:ext uri="{BB962C8B-B14F-4D97-AF65-F5344CB8AC3E}">
        <p14:creationId xmlns:p14="http://schemas.microsoft.com/office/powerpoint/2010/main" val="56264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08FC3B-ECF1-D9AB-A7CE-5E5FF7A3D53B}"/>
              </a:ext>
            </a:extLst>
          </p:cNvPr>
          <p:cNvSpPr>
            <a:spLocks noGrp="1"/>
          </p:cNvSpPr>
          <p:nvPr>
            <p:ph type="body" sz="quarter" idx="10"/>
          </p:nvPr>
        </p:nvSpPr>
        <p:spPr/>
        <p:txBody>
          <a:bodyPr/>
          <a:lstStyle/>
          <a:p>
            <a:r>
              <a:rPr lang="en-GB" dirty="0"/>
              <a:t>My journey</a:t>
            </a:r>
          </a:p>
        </p:txBody>
      </p:sp>
      <p:sp>
        <p:nvSpPr>
          <p:cNvPr id="3" name="Text Placeholder 2">
            <a:extLst>
              <a:ext uri="{FF2B5EF4-FFF2-40B4-BE49-F238E27FC236}">
                <a16:creationId xmlns:a16="http://schemas.microsoft.com/office/drawing/2014/main" id="{9FF389F4-85AF-6CE7-FBB4-A7B88804AA99}"/>
              </a:ext>
            </a:extLst>
          </p:cNvPr>
          <p:cNvSpPr>
            <a:spLocks noGrp="1"/>
          </p:cNvSpPr>
          <p:nvPr>
            <p:ph type="body" sz="quarter" idx="11"/>
          </p:nvPr>
        </p:nvSpPr>
        <p:spPr>
          <a:xfrm>
            <a:off x="334863" y="1537088"/>
            <a:ext cx="11449050" cy="3476088"/>
          </a:xfrm>
        </p:spPr>
        <p:txBody>
          <a:bodyPr/>
          <a:lstStyle/>
          <a:p>
            <a:pPr defTabSz="914400">
              <a:spcBef>
                <a:spcPts val="0"/>
              </a:spcBef>
              <a:spcAft>
                <a:spcPts val="1200"/>
              </a:spcAft>
              <a:buClr>
                <a:schemeClr val="tx2"/>
              </a:buClr>
              <a:tabLst>
                <a:tab pos="452438" algn="l"/>
              </a:tabLst>
              <a:defRPr/>
            </a:pPr>
            <a:r>
              <a:rPr lang="en-GB" sz="1800" b="1" kern="0" dirty="0">
                <a:latin typeface="Arial" panose="020B0604020202020204"/>
                <a:cs typeface="Arial" panose="020B0604020202020204" pitchFamily="34" charset="0"/>
              </a:rPr>
              <a:t>From a mental health support worker to a MHWP</a:t>
            </a:r>
          </a:p>
          <a:p>
            <a:pPr marL="357188" indent="-274638" defTabSz="914400">
              <a:spcBef>
                <a:spcPts val="0"/>
              </a:spcBef>
              <a:spcAft>
                <a:spcPts val="1200"/>
              </a:spcAft>
              <a:buClr>
                <a:schemeClr val="tx2"/>
              </a:buClr>
              <a:buFont typeface="Arial" panose="020B0604020202020204" pitchFamily="34" charset="0"/>
              <a:buChar char="•"/>
              <a:tabLst>
                <a:tab pos="452438" algn="l"/>
              </a:tabLst>
              <a:defRPr/>
            </a:pPr>
            <a:r>
              <a:rPr lang="en-GB" sz="1800" kern="0" dirty="0">
                <a:latin typeface="Arial" panose="020B0604020202020204"/>
                <a:cs typeface="Arial" panose="020B0604020202020204" pitchFamily="34" charset="0"/>
              </a:rPr>
              <a:t>Graduated in 2017 with a BA degree in Sociology</a:t>
            </a:r>
          </a:p>
          <a:p>
            <a:pPr marL="357188" indent="-274638" defTabSz="914400">
              <a:spcBef>
                <a:spcPts val="0"/>
              </a:spcBef>
              <a:spcAft>
                <a:spcPts val="1200"/>
              </a:spcAft>
              <a:buClr>
                <a:schemeClr val="tx2"/>
              </a:buClr>
              <a:buFont typeface="Arial" panose="020B0604020202020204" pitchFamily="34" charset="0"/>
              <a:buChar char="•"/>
              <a:tabLst>
                <a:tab pos="452438" algn="l"/>
              </a:tabLst>
              <a:defRPr/>
            </a:pPr>
            <a:r>
              <a:rPr lang="en-GB" sz="1800" kern="0" dirty="0">
                <a:latin typeface="Arial" panose="020B0604020202020204"/>
                <a:cs typeface="Arial" panose="020B0604020202020204" pitchFamily="34" charset="0"/>
              </a:rPr>
              <a:t>Completed a Master degree in Health Inequalities in 2020</a:t>
            </a:r>
          </a:p>
          <a:p>
            <a:pPr marL="357188" indent="-274638" defTabSz="914400">
              <a:spcBef>
                <a:spcPts val="0"/>
              </a:spcBef>
              <a:spcAft>
                <a:spcPts val="1200"/>
              </a:spcAft>
              <a:buClr>
                <a:schemeClr val="tx2"/>
              </a:buClr>
              <a:buFont typeface="Arial" panose="020B0604020202020204" pitchFamily="34" charset="0"/>
              <a:buChar char="•"/>
              <a:tabLst>
                <a:tab pos="452438" algn="l"/>
              </a:tabLst>
              <a:defRPr/>
            </a:pPr>
            <a:r>
              <a:rPr lang="en-GB" sz="1800" kern="0" dirty="0">
                <a:latin typeface="Arial" panose="020B0604020202020204"/>
                <a:cs typeface="Arial" panose="020B0604020202020204" pitchFamily="34" charset="0"/>
              </a:rPr>
              <a:t>Job as a MHSW in CMHT- 2020/21 </a:t>
            </a:r>
          </a:p>
          <a:p>
            <a:pPr marL="357188" indent="-274638" defTabSz="914400">
              <a:spcBef>
                <a:spcPts val="0"/>
              </a:spcBef>
              <a:spcAft>
                <a:spcPts val="1200"/>
              </a:spcAft>
              <a:buClr>
                <a:schemeClr val="tx2"/>
              </a:buClr>
              <a:buFont typeface="Arial" panose="020B0604020202020204" pitchFamily="34" charset="0"/>
              <a:buChar char="•"/>
              <a:tabLst>
                <a:tab pos="452438" algn="l"/>
              </a:tabLst>
              <a:defRPr/>
            </a:pPr>
            <a:r>
              <a:rPr lang="en-GB" sz="1800" kern="0" dirty="0">
                <a:latin typeface="Arial" panose="020B0604020202020204"/>
                <a:cs typeface="Arial" panose="020B0604020202020204" pitchFamily="34" charset="0"/>
              </a:rPr>
              <a:t>Applied for a MHWP trainee in August 2022</a:t>
            </a:r>
          </a:p>
          <a:p>
            <a:pPr marL="357188" indent="-274638" defTabSz="914400">
              <a:spcBef>
                <a:spcPts val="0"/>
              </a:spcBef>
              <a:spcAft>
                <a:spcPts val="1200"/>
              </a:spcAft>
              <a:buClr>
                <a:schemeClr val="tx2"/>
              </a:buClr>
              <a:buFont typeface="Arial" panose="020B0604020202020204" pitchFamily="34" charset="0"/>
              <a:buChar char="•"/>
              <a:tabLst>
                <a:tab pos="452438" algn="l"/>
              </a:tabLst>
              <a:defRPr/>
            </a:pPr>
            <a:r>
              <a:rPr lang="en-GB" sz="1800" kern="0" dirty="0">
                <a:latin typeface="Arial" panose="020B0604020202020204"/>
                <a:cs typeface="Arial" panose="020B0604020202020204" pitchFamily="34" charset="0"/>
              </a:rPr>
              <a:t>Started at CMHT as a Trainee MHWP in Oct 2022</a:t>
            </a:r>
          </a:p>
          <a:p>
            <a:pPr marL="357188" indent="-274638" defTabSz="914400">
              <a:spcBef>
                <a:spcPts val="0"/>
              </a:spcBef>
              <a:spcAft>
                <a:spcPts val="1200"/>
              </a:spcAft>
              <a:buClr>
                <a:schemeClr val="tx2"/>
              </a:buClr>
              <a:buFont typeface="Arial" panose="020B0604020202020204" pitchFamily="34" charset="0"/>
              <a:buChar char="•"/>
              <a:tabLst>
                <a:tab pos="452438" algn="l"/>
              </a:tabLst>
              <a:defRPr/>
            </a:pPr>
            <a:r>
              <a:rPr lang="en-GB" sz="1800" kern="0" dirty="0">
                <a:latin typeface="Arial" panose="020B0604020202020204"/>
                <a:cs typeface="Arial" panose="020B0604020202020204" pitchFamily="34" charset="0"/>
              </a:rPr>
              <a:t>Qualified MHWP January 2023</a:t>
            </a:r>
          </a:p>
          <a:p>
            <a:pPr marL="357188" indent="-274638" defTabSz="914400">
              <a:spcBef>
                <a:spcPts val="0"/>
              </a:spcBef>
              <a:spcAft>
                <a:spcPts val="1200"/>
              </a:spcAft>
              <a:buClr>
                <a:schemeClr val="tx2"/>
              </a:buClr>
              <a:buFont typeface="Arial" panose="020B0604020202020204" pitchFamily="34" charset="0"/>
              <a:buChar char="•"/>
              <a:tabLst>
                <a:tab pos="452438" algn="l"/>
              </a:tabLst>
              <a:defRPr/>
            </a:pPr>
            <a:r>
              <a:rPr lang="en-GB" sz="1800" kern="0" dirty="0">
                <a:latin typeface="Arial" panose="020B0604020202020204"/>
                <a:cs typeface="Arial" panose="020B0604020202020204" pitchFamily="34" charset="0"/>
              </a:rPr>
              <a:t>Currently, I am a MHWP at CMHT </a:t>
            </a:r>
            <a:endParaRPr lang="en-GB" dirty="0"/>
          </a:p>
        </p:txBody>
      </p:sp>
    </p:spTree>
    <p:extLst>
      <p:ext uri="{BB962C8B-B14F-4D97-AF65-F5344CB8AC3E}">
        <p14:creationId xmlns:p14="http://schemas.microsoft.com/office/powerpoint/2010/main" val="25250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7A1108-D18F-F2CF-EDEC-369028173BE2}"/>
              </a:ext>
            </a:extLst>
          </p:cNvPr>
          <p:cNvSpPr>
            <a:spLocks noGrp="1"/>
          </p:cNvSpPr>
          <p:nvPr>
            <p:ph type="body" sz="quarter" idx="10"/>
          </p:nvPr>
        </p:nvSpPr>
        <p:spPr/>
        <p:txBody>
          <a:bodyPr/>
          <a:lstStyle/>
          <a:p>
            <a:r>
              <a:rPr lang="en-GB" dirty="0"/>
              <a:t>My journey</a:t>
            </a:r>
          </a:p>
        </p:txBody>
      </p:sp>
      <p:sp>
        <p:nvSpPr>
          <p:cNvPr id="3" name="Text Placeholder 2">
            <a:extLst>
              <a:ext uri="{FF2B5EF4-FFF2-40B4-BE49-F238E27FC236}">
                <a16:creationId xmlns:a16="http://schemas.microsoft.com/office/drawing/2014/main" id="{597F2C71-309C-A943-52D5-A3B76F1B0944}"/>
              </a:ext>
            </a:extLst>
          </p:cNvPr>
          <p:cNvSpPr>
            <a:spLocks noGrp="1"/>
          </p:cNvSpPr>
          <p:nvPr>
            <p:ph type="body" sz="quarter" idx="11"/>
          </p:nvPr>
        </p:nvSpPr>
        <p:spPr/>
        <p:txBody>
          <a:bodyPr/>
          <a:lstStyle/>
          <a:p>
            <a:pPr defTabSz="914400">
              <a:spcBef>
                <a:spcPts val="0"/>
              </a:spcBef>
              <a:spcAft>
                <a:spcPts val="1200"/>
              </a:spcAft>
              <a:buClr>
                <a:schemeClr val="tx2"/>
              </a:buClr>
              <a:tabLst>
                <a:tab pos="452438" algn="l"/>
              </a:tabLst>
              <a:defRPr/>
            </a:pPr>
            <a:r>
              <a:rPr lang="en-GB" sz="1800" kern="0" dirty="0">
                <a:latin typeface="+mj-lt"/>
                <a:cs typeface="Arial" panose="020B0604020202020204" pitchFamily="34" charset="0"/>
              </a:rPr>
              <a:t>Healthcare Careers </a:t>
            </a:r>
          </a:p>
          <a:p>
            <a:pPr defTabSz="914400">
              <a:spcBef>
                <a:spcPts val="0"/>
              </a:spcBef>
              <a:spcAft>
                <a:spcPts val="1200"/>
              </a:spcAft>
              <a:buClr>
                <a:schemeClr val="tx2"/>
              </a:buClr>
              <a:tabLst>
                <a:tab pos="452438" algn="l"/>
              </a:tabLst>
              <a:defRPr/>
            </a:pPr>
            <a:r>
              <a:rPr lang="en-GB" sz="2000" b="1" kern="0" dirty="0">
                <a:solidFill>
                  <a:schemeClr val="accent2"/>
                </a:solidFill>
                <a:latin typeface="Arial" panose="020B0604020202020204"/>
                <a:cs typeface="Arial" panose="020B0604020202020204" pitchFamily="34" charset="0"/>
              </a:rPr>
              <a:t>healthcareers.nhs.uk/</a:t>
            </a:r>
          </a:p>
          <a:p>
            <a:pPr defTabSz="914400">
              <a:spcBef>
                <a:spcPts val="0"/>
              </a:spcBef>
              <a:spcAft>
                <a:spcPts val="1200"/>
              </a:spcAft>
              <a:buClr>
                <a:schemeClr val="tx2"/>
              </a:buClr>
              <a:tabLst>
                <a:tab pos="452438" algn="l"/>
              </a:tabLst>
              <a:defRPr/>
            </a:pPr>
            <a:r>
              <a:rPr lang="en-GB" sz="2000" b="1" kern="0" dirty="0">
                <a:solidFill>
                  <a:schemeClr val="accent2"/>
                </a:solidFill>
                <a:latin typeface="Arial" panose="020B0604020202020204"/>
                <a:cs typeface="Arial" panose="020B0604020202020204" pitchFamily="34" charset="0"/>
              </a:rPr>
              <a:t>healthcareers.nhs.uk/explore-roles/psychological-therapies/roles-psychological-therapies/mental-health-and-wellbeing-practitioner</a:t>
            </a:r>
          </a:p>
          <a:p>
            <a:pPr marL="357188" indent="-274638" defTabSz="914400">
              <a:spcBef>
                <a:spcPts val="0"/>
              </a:spcBef>
              <a:spcAft>
                <a:spcPts val="1200"/>
              </a:spcAft>
              <a:buClr>
                <a:schemeClr val="tx2"/>
              </a:buClr>
              <a:buFont typeface="Arial" panose="020B0604020202020204" pitchFamily="34" charset="0"/>
              <a:buChar char="•"/>
              <a:tabLst>
                <a:tab pos="452438" algn="l"/>
              </a:tabLst>
              <a:defRPr/>
            </a:pPr>
            <a:endParaRPr lang="en-GB" sz="1800" kern="0" dirty="0">
              <a:latin typeface="+mj-lt"/>
              <a:cs typeface="Arial" panose="020B0604020202020204" pitchFamily="34" charset="0"/>
            </a:endParaRPr>
          </a:p>
          <a:p>
            <a:pPr marL="357188" indent="-274638" defTabSz="914400">
              <a:spcBef>
                <a:spcPts val="0"/>
              </a:spcBef>
              <a:spcAft>
                <a:spcPts val="1200"/>
              </a:spcAft>
              <a:buClr>
                <a:schemeClr val="tx2"/>
              </a:buClr>
              <a:buFont typeface="Arial" panose="020B0604020202020204" pitchFamily="34" charset="0"/>
              <a:buChar char="•"/>
              <a:tabLst>
                <a:tab pos="452438" algn="l"/>
              </a:tabLst>
              <a:defRPr/>
            </a:pPr>
            <a:endParaRPr lang="en-GB" sz="1800" kern="0" dirty="0">
              <a:latin typeface="+mj-lt"/>
              <a:cs typeface="Arial" panose="020B0604020202020204" pitchFamily="34" charset="0"/>
            </a:endParaRPr>
          </a:p>
          <a:p>
            <a:pPr defTabSz="914400">
              <a:spcBef>
                <a:spcPts val="0"/>
              </a:spcBef>
              <a:spcAft>
                <a:spcPts val="1200"/>
              </a:spcAft>
              <a:buClr>
                <a:schemeClr val="tx2"/>
              </a:buClr>
              <a:tabLst>
                <a:tab pos="452438" algn="l"/>
              </a:tabLst>
              <a:defRPr/>
            </a:pPr>
            <a:r>
              <a:rPr lang="en-GB" sz="1800" kern="0" dirty="0">
                <a:latin typeface="+mj-lt"/>
                <a:cs typeface="Arial" panose="020B0604020202020204" pitchFamily="34" charset="0"/>
              </a:rPr>
              <a:t>Psychological Professions Network</a:t>
            </a:r>
          </a:p>
          <a:p>
            <a:pPr defTabSz="914400">
              <a:spcBef>
                <a:spcPts val="0"/>
              </a:spcBef>
              <a:spcAft>
                <a:spcPts val="1200"/>
              </a:spcAft>
              <a:buClr>
                <a:schemeClr val="tx2"/>
              </a:buClr>
              <a:tabLst>
                <a:tab pos="452438" algn="l"/>
              </a:tabLst>
              <a:defRPr/>
            </a:pPr>
            <a:r>
              <a:rPr lang="en-GB" sz="2000" b="1" kern="0" dirty="0">
                <a:solidFill>
                  <a:schemeClr val="accent2"/>
                </a:solidFill>
                <a:latin typeface="Arial" panose="020B0604020202020204"/>
                <a:cs typeface="Arial" panose="020B0604020202020204" pitchFamily="34" charset="0"/>
              </a:rPr>
              <a:t>ppn.nhs.uk/</a:t>
            </a:r>
          </a:p>
          <a:p>
            <a:pPr defTabSz="914400">
              <a:spcBef>
                <a:spcPts val="0"/>
              </a:spcBef>
              <a:spcAft>
                <a:spcPts val="1200"/>
              </a:spcAft>
              <a:buClr>
                <a:schemeClr val="tx2"/>
              </a:buClr>
              <a:tabLst>
                <a:tab pos="452438" algn="l"/>
              </a:tabLst>
              <a:defRPr/>
            </a:pPr>
            <a:r>
              <a:rPr lang="en-GB" sz="2000" b="1" kern="0" dirty="0">
                <a:solidFill>
                  <a:schemeClr val="accent2"/>
                </a:solidFill>
                <a:latin typeface="Arial" panose="020B0604020202020204"/>
                <a:cs typeface="Arial" panose="020B0604020202020204" pitchFamily="34" charset="0"/>
              </a:rPr>
              <a:t>ppn.nhs.uk/resources-url/careers-map</a:t>
            </a:r>
          </a:p>
        </p:txBody>
      </p:sp>
      <p:pic>
        <p:nvPicPr>
          <p:cNvPr id="4" name="Picture 3">
            <a:extLst>
              <a:ext uri="{FF2B5EF4-FFF2-40B4-BE49-F238E27FC236}">
                <a16:creationId xmlns:a16="http://schemas.microsoft.com/office/drawing/2014/main" id="{964618BC-CA81-D30A-72DA-435B8B0EEA5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184" y="3501008"/>
            <a:ext cx="1998222" cy="1598578"/>
          </a:xfrm>
          <a:prstGeom prst="rect">
            <a:avLst/>
          </a:prstGeom>
        </p:spPr>
      </p:pic>
    </p:spTree>
    <p:extLst>
      <p:ext uri="{BB962C8B-B14F-4D97-AF65-F5344CB8AC3E}">
        <p14:creationId xmlns:p14="http://schemas.microsoft.com/office/powerpoint/2010/main" val="107644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61A8F-5D23-1FC0-8B4B-86C2BBAFCDBB}"/>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9B448B40-B6D1-6C3F-C63C-8FD953A9E243}"/>
              </a:ext>
            </a:extLst>
          </p:cNvPr>
          <p:cNvSpPr txBox="1">
            <a:spLocks noChangeArrowheads="1"/>
          </p:cNvSpPr>
          <p:nvPr/>
        </p:nvSpPr>
        <p:spPr bwMode="auto">
          <a:xfrm>
            <a:off x="334103" y="1268760"/>
            <a:ext cx="11330516"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spcAft>
                <a:spcPts val="600"/>
              </a:spcAft>
              <a:buNone/>
              <a:defRPr/>
            </a:pPr>
            <a:r>
              <a:rPr lang="en-GB" altLang="en-US" sz="10000" b="1" dirty="0">
                <a:solidFill>
                  <a:schemeClr val="tx2"/>
                </a:solidFill>
              </a:rPr>
              <a:t>Thank you</a:t>
            </a:r>
          </a:p>
          <a:p>
            <a:pPr>
              <a:spcBef>
                <a:spcPct val="0"/>
              </a:spcBef>
              <a:spcAft>
                <a:spcPts val="600"/>
              </a:spcAft>
              <a:buNone/>
              <a:defRPr/>
            </a:pPr>
            <a:r>
              <a:rPr lang="en-GB" altLang="en-US" sz="6000" dirty="0">
                <a:solidFill>
                  <a:schemeClr val="accent2"/>
                </a:solidFill>
              </a:rPr>
              <a:t>		Questions…?</a:t>
            </a:r>
            <a:endParaRPr lang="en-GB" altLang="en-US" sz="8800" b="1" dirty="0">
              <a:solidFill>
                <a:schemeClr val="accent2"/>
              </a:solidFill>
            </a:endParaRPr>
          </a:p>
        </p:txBody>
      </p:sp>
      <p:grpSp>
        <p:nvGrpSpPr>
          <p:cNvPr id="9" name="Group 8">
            <a:extLst>
              <a:ext uri="{FF2B5EF4-FFF2-40B4-BE49-F238E27FC236}">
                <a16:creationId xmlns:a16="http://schemas.microsoft.com/office/drawing/2014/main" id="{2590CF11-11D8-CE1E-0443-AB71EA51FCFF}"/>
              </a:ext>
            </a:extLst>
          </p:cNvPr>
          <p:cNvGrpSpPr/>
          <p:nvPr/>
        </p:nvGrpSpPr>
        <p:grpSpPr>
          <a:xfrm>
            <a:off x="334103" y="6093296"/>
            <a:ext cx="5617881" cy="453602"/>
            <a:chOff x="334103" y="6093296"/>
            <a:chExt cx="5617881" cy="453602"/>
          </a:xfrm>
        </p:grpSpPr>
        <p:sp>
          <p:nvSpPr>
            <p:cNvPr id="5" name="Rectangle: Rounded Corners 4">
              <a:extLst>
                <a:ext uri="{FF2B5EF4-FFF2-40B4-BE49-F238E27FC236}">
                  <a16:creationId xmlns:a16="http://schemas.microsoft.com/office/drawing/2014/main" id="{1CAADAFB-A1C0-E0BD-9C63-436146EFEF01}"/>
                </a:ext>
                <a:ext uri="{C183D7F6-B498-43B3-948B-1728B52AA6E4}">
                  <adec:decorative xmlns:adec="http://schemas.microsoft.com/office/drawing/2017/decorative" val="1"/>
                </a:ext>
              </a:extLst>
            </p:cNvPr>
            <p:cNvSpPr/>
            <p:nvPr/>
          </p:nvSpPr>
          <p:spPr>
            <a:xfrm>
              <a:off x="334103" y="6093296"/>
              <a:ext cx="5473865" cy="453602"/>
            </a:xfrm>
            <a:prstGeom prst="roundRect">
              <a:avLst>
                <a:gd name="adj" fmla="val 5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50D87C0-C3E7-7C60-6E39-8615410C4FBF}"/>
                </a:ext>
              </a:extLst>
            </p:cNvPr>
            <p:cNvSpPr txBox="1"/>
            <p:nvPr/>
          </p:nvSpPr>
          <p:spPr>
            <a:xfrm>
              <a:off x="738480" y="6125234"/>
              <a:ext cx="5213504" cy="400110"/>
            </a:xfrm>
            <a:prstGeom prst="rect">
              <a:avLst/>
            </a:prstGeom>
            <a:noFill/>
          </p:spPr>
          <p:txBody>
            <a:bodyPr wrap="square" rtlCol="0">
              <a:spAutoFit/>
            </a:bodyPr>
            <a:lstStyle/>
            <a:p>
              <a:r>
                <a:rPr lang="en-GB" sz="2000" b="1" dirty="0"/>
                <a:t>berkshirehealthcare.nhs.uk/work-for-us</a:t>
              </a:r>
            </a:p>
          </p:txBody>
        </p:sp>
        <p:pic>
          <p:nvPicPr>
            <p:cNvPr id="2" name="Picture 1">
              <a:extLst>
                <a:ext uri="{FF2B5EF4-FFF2-40B4-BE49-F238E27FC236}">
                  <a16:creationId xmlns:a16="http://schemas.microsoft.com/office/drawing/2014/main" id="{6320CFD1-1061-F54B-AA5B-4F1C985C96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2885" y="6185097"/>
              <a:ext cx="246521" cy="270000"/>
            </a:xfrm>
            <a:prstGeom prst="rect">
              <a:avLst/>
            </a:prstGeom>
          </p:spPr>
        </p:pic>
      </p:grpSp>
    </p:spTree>
    <p:extLst>
      <p:ext uri="{BB962C8B-B14F-4D97-AF65-F5344CB8AC3E}">
        <p14:creationId xmlns:p14="http://schemas.microsoft.com/office/powerpoint/2010/main" val="213876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F6113D-D171-0DB1-A7F8-C8DDB333181C}"/>
              </a:ext>
            </a:extLst>
          </p:cNvPr>
          <p:cNvSpPr>
            <a:spLocks noGrp="1"/>
          </p:cNvSpPr>
          <p:nvPr>
            <p:ph type="body" sz="quarter" idx="10"/>
          </p:nvPr>
        </p:nvSpPr>
        <p:spPr/>
        <p:txBody>
          <a:bodyPr/>
          <a:lstStyle/>
          <a:p>
            <a:r>
              <a:rPr lang="en-GB" sz="4200" b="1" dirty="0">
                <a:latin typeface="Arial" panose="020B0604020202020204" pitchFamily="34" charset="0"/>
                <a:cs typeface="Arial" panose="020B0604020202020204" pitchFamily="34" charset="0"/>
              </a:rPr>
              <a:t>Who are Mental Health &amp; Wellbeing Practitioners? </a:t>
            </a:r>
            <a:endParaRPr lang="en-GB" sz="4200" b="1" dirty="0">
              <a:latin typeface="Arial" panose="020B0604020202020204" pitchFamily="34" charset="0"/>
              <a:ea typeface="ＭＳ Ｐゴシック" pitchFamily="-16" charset="-128"/>
              <a:cs typeface="Arial" panose="020B0604020202020204" pitchFamily="34" charset="0"/>
            </a:endParaRPr>
          </a:p>
          <a:p>
            <a:endParaRPr lang="en-GB" sz="4200" dirty="0"/>
          </a:p>
        </p:txBody>
      </p:sp>
      <p:sp>
        <p:nvSpPr>
          <p:cNvPr id="3" name="Text Placeholder 2">
            <a:extLst>
              <a:ext uri="{FF2B5EF4-FFF2-40B4-BE49-F238E27FC236}">
                <a16:creationId xmlns:a16="http://schemas.microsoft.com/office/drawing/2014/main" id="{D409FDCE-5177-857A-23A7-AF541342DEDB}"/>
              </a:ext>
            </a:extLst>
          </p:cNvPr>
          <p:cNvSpPr>
            <a:spLocks noGrp="1"/>
          </p:cNvSpPr>
          <p:nvPr>
            <p:ph type="body" sz="quarter" idx="11"/>
          </p:nvPr>
        </p:nvSpPr>
        <p:spPr>
          <a:xfrm>
            <a:off x="334863" y="2184788"/>
            <a:ext cx="11449050" cy="3476088"/>
          </a:xfrm>
        </p:spPr>
        <p:txBody>
          <a:bodyPr/>
          <a:lstStyle/>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New role within the psychological professions, introduced in 2022 as part of NHS Long Term Plan to improve access to psychologically-informed care for patients with severe mental health problems.</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Aim to support adults on their journey to better mental health, providing compassionate, person-centred care, focused on service-user goals.</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Training programme is 1-year Postgraduate Certificate delivered by Oxford Health or another course provider.</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There are trainee MHWPs placed across CMHTs and MHICS teams in different localities across Berkshire.</a:t>
            </a:r>
            <a:endParaRPr lang="en-GB" sz="1200" dirty="0"/>
          </a:p>
        </p:txBody>
      </p:sp>
    </p:spTree>
    <p:extLst>
      <p:ext uri="{BB962C8B-B14F-4D97-AF65-F5344CB8AC3E}">
        <p14:creationId xmlns:p14="http://schemas.microsoft.com/office/powerpoint/2010/main" val="245196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263BD8-9777-2C09-1361-16DB23AD4190}"/>
              </a:ext>
            </a:extLst>
          </p:cNvPr>
          <p:cNvSpPr>
            <a:spLocks noGrp="1"/>
          </p:cNvSpPr>
          <p:nvPr>
            <p:ph type="body" sz="quarter" idx="10"/>
          </p:nvPr>
        </p:nvSpPr>
        <p:spPr/>
        <p:txBody>
          <a:bodyPr/>
          <a:lstStyle/>
          <a:p>
            <a:r>
              <a:rPr lang="en-GB" sz="4000" b="1" i="0" u="none" strike="noStrike" baseline="0" dirty="0">
                <a:latin typeface="Arial" panose="020B0604020202020204" pitchFamily="34" charset="0"/>
              </a:rPr>
              <a:t>The purpose and stance of the Mental Health and Wellbeing Practitioner Role </a:t>
            </a:r>
            <a:endParaRPr lang="en-GB" sz="4000" dirty="0">
              <a:latin typeface="Arial" charset="0"/>
              <a:ea typeface="ＭＳ Ｐゴシック" pitchFamily="-16" charset="-128"/>
            </a:endParaRPr>
          </a:p>
          <a:p>
            <a:endParaRPr lang="en-GB" sz="4000" dirty="0"/>
          </a:p>
        </p:txBody>
      </p:sp>
      <p:sp>
        <p:nvSpPr>
          <p:cNvPr id="3" name="Text Placeholder 2">
            <a:extLst>
              <a:ext uri="{FF2B5EF4-FFF2-40B4-BE49-F238E27FC236}">
                <a16:creationId xmlns:a16="http://schemas.microsoft.com/office/drawing/2014/main" id="{54B1B7D1-4A61-8491-16A9-3B4CB400C1BF}"/>
              </a:ext>
            </a:extLst>
          </p:cNvPr>
          <p:cNvSpPr>
            <a:spLocks noGrp="1"/>
          </p:cNvSpPr>
          <p:nvPr>
            <p:ph type="body" sz="quarter" idx="11"/>
          </p:nvPr>
        </p:nvSpPr>
        <p:spPr>
          <a:xfrm>
            <a:off x="334863" y="2636912"/>
            <a:ext cx="11449050" cy="3816424"/>
          </a:xfrm>
        </p:spPr>
        <p:txBody>
          <a:bodyPr/>
          <a:lstStyle/>
          <a:p>
            <a:pPr defTabSz="914400">
              <a:spcBef>
                <a:spcPts val="0"/>
              </a:spcBef>
              <a:spcAft>
                <a:spcPts val="1200"/>
              </a:spcAft>
              <a:buClr>
                <a:schemeClr val="tx2"/>
              </a:buClr>
              <a:defRPr/>
            </a:pPr>
            <a:r>
              <a:rPr lang="en-GB" sz="2000" kern="0" dirty="0">
                <a:latin typeface="Arial" panose="020B0604020202020204"/>
                <a:cs typeface="Arial" panose="020B0604020202020204" pitchFamily="34" charset="0"/>
              </a:rPr>
              <a:t>The MHWP role has two main purposes: </a:t>
            </a:r>
          </a:p>
          <a:p>
            <a:pPr marL="357188" indent="-274638" defTabSz="914400">
              <a:spcBef>
                <a:spcPts val="0"/>
              </a:spcBef>
              <a:spcAft>
                <a:spcPts val="1200"/>
              </a:spcAft>
              <a:buClr>
                <a:schemeClr val="tx2"/>
              </a:buClr>
              <a:buFont typeface="Arial" panose="020B0604020202020204" pitchFamily="34" charset="0"/>
              <a:buChar char="•"/>
              <a:defRPr/>
            </a:pPr>
            <a:endParaRPr lang="en-GB" sz="2000" kern="0" dirty="0">
              <a:latin typeface="Arial" panose="020B0604020202020204"/>
              <a:cs typeface="Arial" panose="020B0604020202020204" pitchFamily="34" charset="0"/>
            </a:endParaRP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Trained to deliver specific short-term evidence-based low intensity psychologically-informed wellbeing-focused interventions, based on cognitive-behavioural principles and guided self-help.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Support service users with severe mental health problems with collaborative care planning, working alongside service users, families and carers, in consultation with members of the MDT to help individuals access the best community and professional resources. </a:t>
            </a:r>
            <a:endParaRPr lang="en-GB" dirty="0"/>
          </a:p>
        </p:txBody>
      </p:sp>
    </p:spTree>
    <p:extLst>
      <p:ext uri="{BB962C8B-B14F-4D97-AF65-F5344CB8AC3E}">
        <p14:creationId xmlns:p14="http://schemas.microsoft.com/office/powerpoint/2010/main" val="280760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9EBAE-D942-F1A1-2E0E-4643338EBA17}"/>
              </a:ext>
            </a:extLst>
          </p:cNvPr>
          <p:cNvSpPr>
            <a:spLocks noGrp="1"/>
          </p:cNvSpPr>
          <p:nvPr>
            <p:ph type="body" sz="quarter" idx="10"/>
          </p:nvPr>
        </p:nvSpPr>
        <p:spPr/>
        <p:txBody>
          <a:bodyPr/>
          <a:lstStyle/>
          <a:p>
            <a:r>
              <a:rPr lang="en-GB" sz="3800" dirty="0">
                <a:latin typeface="Arial" panose="020B0604020202020204" pitchFamily="34" charset="0"/>
              </a:rPr>
              <a:t>What interventions can MHWP’s offer?</a:t>
            </a:r>
            <a:endParaRPr lang="en-GB" sz="3800" dirty="0"/>
          </a:p>
        </p:txBody>
      </p:sp>
      <p:sp>
        <p:nvSpPr>
          <p:cNvPr id="3" name="Text Placeholder 2">
            <a:extLst>
              <a:ext uri="{FF2B5EF4-FFF2-40B4-BE49-F238E27FC236}">
                <a16:creationId xmlns:a16="http://schemas.microsoft.com/office/drawing/2014/main" id="{4A8584D8-E5EC-C1AF-2C54-374BE845FA9A}"/>
              </a:ext>
            </a:extLst>
          </p:cNvPr>
          <p:cNvSpPr>
            <a:spLocks noGrp="1"/>
          </p:cNvSpPr>
          <p:nvPr>
            <p:ph type="body" sz="quarter" idx="11"/>
          </p:nvPr>
        </p:nvSpPr>
        <p:spPr>
          <a:xfrm>
            <a:off x="334863" y="1628800"/>
            <a:ext cx="11449050" cy="4320480"/>
          </a:xfrm>
        </p:spPr>
        <p:txBody>
          <a:bodyPr/>
          <a:lstStyle/>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MHWPs work within a multi-disciplinary framework that recognises the place of diagnosis, but moves beyond this to understand, collaboratively, the service user’s current main concerns. These concerns may have behavioural, cognitive, emotional, or physiological elements, or may be more centred on relationships and life situations. </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MHWPs are equipped with specific competences for working collaboratively with people with severe mental health problems and their families and carers. </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These competences focus on being able to engage successfully, conduct a collaborative assessment to gather information, and collaboratively plan care with knowledge of the team and wider resources that may help. </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As an MHWP, you will offer specific wellbeing-focused psychological interventions aligned to cognitive-behavioural principles. </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The interventions are designed to support wellbeing, but do not replace psychological therapies as recommended by NICE. They form part of a broader offer by the team.</a:t>
            </a:r>
            <a:endParaRPr lang="en-GB" sz="1800" dirty="0"/>
          </a:p>
        </p:txBody>
      </p:sp>
    </p:spTree>
    <p:extLst>
      <p:ext uri="{BB962C8B-B14F-4D97-AF65-F5344CB8AC3E}">
        <p14:creationId xmlns:p14="http://schemas.microsoft.com/office/powerpoint/2010/main" val="384084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E4E3A1-CDE9-A13C-3D62-316120276090}"/>
              </a:ext>
            </a:extLst>
          </p:cNvPr>
          <p:cNvSpPr>
            <a:spLocks noGrp="1"/>
          </p:cNvSpPr>
          <p:nvPr>
            <p:ph type="body" sz="quarter" idx="10"/>
          </p:nvPr>
        </p:nvSpPr>
        <p:spPr/>
        <p:txBody>
          <a:bodyPr/>
          <a:lstStyle/>
          <a:p>
            <a:r>
              <a:rPr lang="en-GB" sz="4800" b="1" i="0" u="none" strike="noStrike" baseline="0" dirty="0">
                <a:latin typeface="Arial" panose="020B0604020202020204" pitchFamily="34" charset="0"/>
                <a:cs typeface="Arial" panose="020B0604020202020204" pitchFamily="34" charset="0"/>
              </a:rPr>
              <a:t>Specific interventions</a:t>
            </a:r>
            <a:endParaRPr lang="en-GB" dirty="0"/>
          </a:p>
        </p:txBody>
      </p:sp>
      <p:sp>
        <p:nvSpPr>
          <p:cNvPr id="3" name="Text Placeholder 2">
            <a:extLst>
              <a:ext uri="{FF2B5EF4-FFF2-40B4-BE49-F238E27FC236}">
                <a16:creationId xmlns:a16="http://schemas.microsoft.com/office/drawing/2014/main" id="{5387C9BB-F59B-30B0-4DD9-5F7515FDED7E}"/>
              </a:ext>
            </a:extLst>
          </p:cNvPr>
          <p:cNvSpPr>
            <a:spLocks noGrp="1"/>
          </p:cNvSpPr>
          <p:nvPr>
            <p:ph type="body" sz="quarter" idx="11"/>
          </p:nvPr>
        </p:nvSpPr>
        <p:spPr/>
        <p:txBody>
          <a:bodyPr/>
          <a:lstStyle/>
          <a:p>
            <a:pPr marL="425450" lvl="1" indent="-342900" defTabSz="914400">
              <a:lnSpc>
                <a:spcPct val="100000"/>
              </a:lnSpc>
              <a:spcBef>
                <a:spcPts val="0"/>
              </a:spcBef>
              <a:spcAft>
                <a:spcPts val="1200"/>
              </a:spcAft>
              <a:buClr>
                <a:schemeClr val="tx2"/>
              </a:buClr>
              <a:buFont typeface="+mj-lt"/>
              <a:buAutoNum type="arabicPeriod"/>
              <a:defRPr/>
            </a:pPr>
            <a:r>
              <a:rPr lang="en-GB" sz="1800" kern="0" dirty="0">
                <a:latin typeface="Arial" panose="020B0604020202020204"/>
                <a:cs typeface="Arial" panose="020B0604020202020204" pitchFamily="34" charset="0"/>
              </a:rPr>
              <a:t>Behavioural Activation</a:t>
            </a:r>
          </a:p>
          <a:p>
            <a:pPr marL="425450" lvl="1" indent="-342900" defTabSz="914400">
              <a:lnSpc>
                <a:spcPct val="100000"/>
              </a:lnSpc>
              <a:spcBef>
                <a:spcPts val="0"/>
              </a:spcBef>
              <a:spcAft>
                <a:spcPts val="1200"/>
              </a:spcAft>
              <a:buClr>
                <a:schemeClr val="tx2"/>
              </a:buClr>
              <a:buFont typeface="+mj-lt"/>
              <a:buAutoNum type="arabicPeriod"/>
              <a:defRPr/>
            </a:pPr>
            <a:r>
              <a:rPr lang="en-GB" sz="1800" kern="0" dirty="0">
                <a:latin typeface="Arial" panose="020B0604020202020204"/>
                <a:cs typeface="Arial" panose="020B0604020202020204" pitchFamily="34" charset="0"/>
              </a:rPr>
              <a:t>Graded Exposure</a:t>
            </a:r>
          </a:p>
          <a:p>
            <a:pPr marL="425450" lvl="1" indent="-342900" defTabSz="914400">
              <a:lnSpc>
                <a:spcPct val="100000"/>
              </a:lnSpc>
              <a:spcBef>
                <a:spcPts val="0"/>
              </a:spcBef>
              <a:spcAft>
                <a:spcPts val="1200"/>
              </a:spcAft>
              <a:buClr>
                <a:schemeClr val="tx2"/>
              </a:buClr>
              <a:buFont typeface="+mj-lt"/>
              <a:buAutoNum type="arabicPeriod"/>
              <a:defRPr/>
            </a:pPr>
            <a:r>
              <a:rPr lang="en-GB" sz="1800" kern="0" dirty="0">
                <a:latin typeface="Arial" panose="020B0604020202020204"/>
                <a:cs typeface="Arial" panose="020B0604020202020204" pitchFamily="34" charset="0"/>
              </a:rPr>
              <a:t>Teaching problem-solving skills</a:t>
            </a:r>
          </a:p>
          <a:p>
            <a:pPr marL="425450" lvl="1" indent="-342900" defTabSz="914400">
              <a:lnSpc>
                <a:spcPct val="100000"/>
              </a:lnSpc>
              <a:spcBef>
                <a:spcPts val="0"/>
              </a:spcBef>
              <a:spcAft>
                <a:spcPts val="1200"/>
              </a:spcAft>
              <a:buClr>
                <a:schemeClr val="tx2"/>
              </a:buClr>
              <a:buFont typeface="+mj-lt"/>
              <a:buAutoNum type="arabicPeriod"/>
              <a:defRPr/>
            </a:pPr>
            <a:r>
              <a:rPr lang="en-GB" sz="1800" kern="0" dirty="0">
                <a:latin typeface="Arial" panose="020B0604020202020204"/>
                <a:cs typeface="Arial" panose="020B0604020202020204" pitchFamily="34" charset="0"/>
              </a:rPr>
              <a:t>Encouraging good sleep</a:t>
            </a:r>
          </a:p>
          <a:p>
            <a:pPr marL="425450" lvl="1" indent="-342900" defTabSz="914400">
              <a:lnSpc>
                <a:spcPct val="100000"/>
              </a:lnSpc>
              <a:spcBef>
                <a:spcPts val="0"/>
              </a:spcBef>
              <a:spcAft>
                <a:spcPts val="1200"/>
              </a:spcAft>
              <a:buClr>
                <a:schemeClr val="tx2"/>
              </a:buClr>
              <a:buFont typeface="+mj-lt"/>
              <a:buAutoNum type="arabicPeriod"/>
              <a:defRPr/>
            </a:pPr>
            <a:r>
              <a:rPr lang="en-GB" sz="1800" kern="0" dirty="0">
                <a:latin typeface="Arial" panose="020B0604020202020204"/>
                <a:cs typeface="Arial" panose="020B0604020202020204" pitchFamily="34" charset="0"/>
              </a:rPr>
              <a:t>Recognising and managing emotions</a:t>
            </a:r>
          </a:p>
          <a:p>
            <a:pPr marL="425450" lvl="1" indent="-342900" defTabSz="914400">
              <a:lnSpc>
                <a:spcPct val="100000"/>
              </a:lnSpc>
              <a:spcBef>
                <a:spcPts val="0"/>
              </a:spcBef>
              <a:spcAft>
                <a:spcPts val="1200"/>
              </a:spcAft>
              <a:buClr>
                <a:schemeClr val="tx2"/>
              </a:buClr>
              <a:buFont typeface="+mj-lt"/>
              <a:buAutoNum type="arabicPeriod"/>
              <a:defRPr/>
            </a:pPr>
            <a:r>
              <a:rPr lang="en-GB" sz="1800" kern="0" dirty="0">
                <a:latin typeface="Arial" panose="020B0604020202020204"/>
                <a:cs typeface="Arial" panose="020B0604020202020204" pitchFamily="34" charset="0"/>
              </a:rPr>
              <a:t>Guided self-help for bulimia and binge-eating</a:t>
            </a:r>
          </a:p>
          <a:p>
            <a:pPr marL="425450" lvl="1" indent="-342900" defTabSz="914400">
              <a:lnSpc>
                <a:spcPct val="100000"/>
              </a:lnSpc>
              <a:spcBef>
                <a:spcPts val="0"/>
              </a:spcBef>
              <a:spcAft>
                <a:spcPts val="1200"/>
              </a:spcAft>
              <a:buClr>
                <a:schemeClr val="tx2"/>
              </a:buClr>
              <a:buFont typeface="+mj-lt"/>
              <a:buAutoNum type="arabicPeriod"/>
              <a:defRPr/>
            </a:pPr>
            <a:r>
              <a:rPr lang="en-GB" sz="1800" kern="0" dirty="0">
                <a:latin typeface="Arial" panose="020B0604020202020204"/>
                <a:cs typeface="Arial" panose="020B0604020202020204" pitchFamily="34" charset="0"/>
              </a:rPr>
              <a:t>Building confidence</a:t>
            </a:r>
          </a:p>
          <a:p>
            <a:pPr marL="425450" lvl="1" indent="-342900" defTabSz="914400">
              <a:lnSpc>
                <a:spcPct val="100000"/>
              </a:lnSpc>
              <a:spcBef>
                <a:spcPts val="0"/>
              </a:spcBef>
              <a:spcAft>
                <a:spcPts val="1200"/>
              </a:spcAft>
              <a:buClr>
                <a:schemeClr val="tx2"/>
              </a:buClr>
              <a:buFont typeface="+mj-lt"/>
              <a:buAutoNum type="arabicPeriod"/>
              <a:defRPr/>
            </a:pPr>
            <a:r>
              <a:rPr lang="en-GB" sz="1800" kern="0" dirty="0">
                <a:latin typeface="Arial" panose="020B0604020202020204"/>
                <a:cs typeface="Arial" panose="020B0604020202020204" pitchFamily="34" charset="0"/>
              </a:rPr>
              <a:t>Medication support – based on information-giving</a:t>
            </a:r>
            <a:endParaRPr lang="en-GB" dirty="0"/>
          </a:p>
        </p:txBody>
      </p:sp>
    </p:spTree>
    <p:extLst>
      <p:ext uri="{BB962C8B-B14F-4D97-AF65-F5344CB8AC3E}">
        <p14:creationId xmlns:p14="http://schemas.microsoft.com/office/powerpoint/2010/main" val="362114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5BC5B-AC4B-4CFE-8C3C-8389C7516465}"/>
              </a:ext>
            </a:extLst>
          </p:cNvPr>
          <p:cNvSpPr>
            <a:spLocks noGrp="1"/>
          </p:cNvSpPr>
          <p:nvPr>
            <p:ph type="body" sz="quarter" idx="10"/>
          </p:nvPr>
        </p:nvSpPr>
        <p:spPr/>
        <p:txBody>
          <a:bodyPr/>
          <a:lstStyle/>
          <a:p>
            <a:r>
              <a:rPr lang="en-GB" dirty="0"/>
              <a:t>Day in the life of a MHWP</a:t>
            </a:r>
          </a:p>
        </p:txBody>
      </p:sp>
      <p:sp>
        <p:nvSpPr>
          <p:cNvPr id="3" name="Text Placeholder 2">
            <a:extLst>
              <a:ext uri="{FF2B5EF4-FFF2-40B4-BE49-F238E27FC236}">
                <a16:creationId xmlns:a16="http://schemas.microsoft.com/office/drawing/2014/main" id="{BAD7A646-61E1-5828-1936-DE8964CAF999}"/>
              </a:ext>
            </a:extLst>
          </p:cNvPr>
          <p:cNvSpPr>
            <a:spLocks noGrp="1"/>
          </p:cNvSpPr>
          <p:nvPr>
            <p:ph type="body" sz="quarter" idx="11"/>
          </p:nvPr>
        </p:nvSpPr>
        <p:spPr>
          <a:xfrm>
            <a:off x="334863" y="1393072"/>
            <a:ext cx="11449050" cy="4916248"/>
          </a:xfrm>
        </p:spPr>
        <p:txBody>
          <a:bodyPr/>
          <a:lstStyle/>
          <a:p>
            <a:r>
              <a:rPr lang="en-GB" sz="1800" b="1" kern="0" dirty="0">
                <a:latin typeface="Arial" panose="020B0604020202020204"/>
                <a:cs typeface="Arial" panose="020B0604020202020204" pitchFamily="34" charset="0"/>
              </a:rPr>
              <a:t>Every Week your Diary will include</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Assessments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Guided Self Help Treatment Sessions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Signpost to third party agencies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Groups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Supervision – Case </a:t>
            </a:r>
            <a:endParaRPr lang="en-GB" sz="1800" kern="0" dirty="0">
              <a:latin typeface="Arial" panose="020B0604020202020204"/>
              <a:cs typeface="Arial" panose="020B0604020202020204" pitchFamily="34" charset="0"/>
            </a:endParaRPr>
          </a:p>
          <a:p>
            <a:r>
              <a:rPr lang="en-GB" sz="1800" b="1" kern="0" dirty="0">
                <a:latin typeface="Arial" panose="020B0604020202020204"/>
                <a:cs typeface="Arial" panose="020B0604020202020204" pitchFamily="34" charset="0"/>
              </a:rPr>
              <a:t>Regularly your Diary will include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Attending MDT and referral meeting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Supervision – Line Management and Clinical Skills</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Calls with GPs/Crisis/Safeguarding</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Reflective Space </a:t>
            </a:r>
          </a:p>
        </p:txBody>
      </p:sp>
    </p:spTree>
    <p:extLst>
      <p:ext uri="{BB962C8B-B14F-4D97-AF65-F5344CB8AC3E}">
        <p14:creationId xmlns:p14="http://schemas.microsoft.com/office/powerpoint/2010/main" val="231153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7700F-3709-5E69-1631-7602EDF7B4E0}"/>
              </a:ext>
            </a:extLst>
          </p:cNvPr>
          <p:cNvSpPr>
            <a:spLocks noGrp="1"/>
          </p:cNvSpPr>
          <p:nvPr>
            <p:ph type="body" sz="quarter" idx="10"/>
          </p:nvPr>
        </p:nvSpPr>
        <p:spPr/>
        <p:txBody>
          <a:bodyPr/>
          <a:lstStyle/>
          <a:p>
            <a:r>
              <a:rPr lang="en-GB" sz="4000" b="1" i="0" dirty="0">
                <a:effectLst/>
                <a:latin typeface="Arial" panose="020B0604020202020204" pitchFamily="34" charset="0"/>
                <a:cs typeface="Arial" panose="020B0604020202020204" pitchFamily="34" charset="0"/>
              </a:rPr>
              <a:t>Entry requirements to become a MHWP </a:t>
            </a:r>
          </a:p>
          <a:p>
            <a:endParaRPr lang="en-GB" dirty="0"/>
          </a:p>
          <a:p>
            <a:endParaRPr lang="en-GB" dirty="0"/>
          </a:p>
        </p:txBody>
      </p:sp>
      <p:sp>
        <p:nvSpPr>
          <p:cNvPr id="3" name="Text Placeholder 2">
            <a:extLst>
              <a:ext uri="{FF2B5EF4-FFF2-40B4-BE49-F238E27FC236}">
                <a16:creationId xmlns:a16="http://schemas.microsoft.com/office/drawing/2014/main" id="{B5261D17-5C2F-B990-7AF5-A9B03798B846}"/>
              </a:ext>
            </a:extLst>
          </p:cNvPr>
          <p:cNvSpPr>
            <a:spLocks noGrp="1"/>
          </p:cNvSpPr>
          <p:nvPr>
            <p:ph type="body" sz="quarter" idx="11"/>
          </p:nvPr>
        </p:nvSpPr>
        <p:spPr>
          <a:xfrm>
            <a:off x="334863" y="2184788"/>
            <a:ext cx="11449050" cy="3692484"/>
          </a:xfrm>
        </p:spPr>
        <p:txBody>
          <a:bodyPr/>
          <a:lstStyle/>
          <a:p>
            <a:r>
              <a:rPr lang="en-GB" sz="2000" kern="0" dirty="0">
                <a:latin typeface="Arial" panose="020B0604020202020204"/>
                <a:cs typeface="Arial" panose="020B0604020202020204" pitchFamily="34" charset="0"/>
              </a:rPr>
              <a:t>You can train for a </a:t>
            </a:r>
            <a:r>
              <a:rPr lang="en-GB" sz="2000" b="1" kern="0" dirty="0">
                <a:latin typeface="Arial" panose="020B0604020202020204"/>
                <a:cs typeface="Arial" panose="020B0604020202020204" pitchFamily="34" charset="0"/>
              </a:rPr>
              <a:t>postgraduate or graduate certificate</a:t>
            </a:r>
            <a:r>
              <a:rPr lang="en-GB" sz="2000" kern="0" dirty="0">
                <a:latin typeface="Arial" panose="020B0604020202020204"/>
                <a:cs typeface="Arial" panose="020B0604020202020204" pitchFamily="34" charset="0"/>
              </a:rPr>
              <a:t>, depending on whether you </a:t>
            </a:r>
            <a:r>
              <a:rPr lang="en-GB" sz="2000" b="1" kern="0" dirty="0">
                <a:latin typeface="Arial" panose="020B0604020202020204"/>
                <a:cs typeface="Arial" panose="020B0604020202020204" pitchFamily="34" charset="0"/>
              </a:rPr>
              <a:t>already have a degree qualification</a:t>
            </a:r>
            <a:r>
              <a:rPr lang="en-GB" sz="2000" kern="0" dirty="0">
                <a:latin typeface="Arial" panose="020B0604020202020204"/>
                <a:cs typeface="Arial" panose="020B0604020202020204" pitchFamily="34" charset="0"/>
              </a:rPr>
              <a:t>.</a:t>
            </a:r>
            <a:r>
              <a:rPr lang="en-GB" sz="1600" b="0" i="0" dirty="0">
                <a:effectLst/>
                <a:latin typeface="Arial" panose="020B0604020202020204" pitchFamily="34" charset="0"/>
                <a:cs typeface="Arial" panose="020B0604020202020204" pitchFamily="34" charset="0"/>
              </a:rPr>
              <a:t> </a:t>
            </a:r>
          </a:p>
          <a:p>
            <a:endParaRPr lang="en-GB" sz="1600" dirty="0">
              <a:latin typeface="Arial" panose="020B0604020202020204" pitchFamily="34" charset="0"/>
              <a:cs typeface="Arial" panose="020B0604020202020204" pitchFamily="34" charset="0"/>
            </a:endParaRP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For the Postgraduate route, you will need a bachelor’s degree at 2:2 or above in any subject</a:t>
            </a:r>
          </a:p>
          <a:p>
            <a:pPr marL="357188" indent="-274638" defTabSz="914400" fontAlgn="base">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For the Graduate route, you will need to evidence your ability to study successfully at academic Level 5. </a:t>
            </a:r>
          </a:p>
          <a:p>
            <a:pPr marL="357188" indent="-274638" defTabSz="914400" fontAlgn="base">
              <a:spcBef>
                <a:spcPts val="0"/>
              </a:spcBef>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For guidance on level 5 awards, see </a:t>
            </a:r>
          </a:p>
          <a:p>
            <a:pPr defTabSz="914400" fontAlgn="base">
              <a:spcBef>
                <a:spcPts val="0"/>
              </a:spcBef>
              <a:spcAft>
                <a:spcPts val="1200"/>
              </a:spcAft>
              <a:buClr>
                <a:schemeClr val="tx2"/>
              </a:buClr>
              <a:defRPr/>
            </a:pPr>
            <a:r>
              <a:rPr lang="en-GB" sz="2000" b="1" kern="0" dirty="0">
                <a:solidFill>
                  <a:schemeClr val="accent2"/>
                </a:solidFill>
                <a:latin typeface="Arial" panose="020B0604020202020204"/>
                <a:cs typeface="Arial" panose="020B0604020202020204" pitchFamily="34" charset="0"/>
                <a:hlinkClick r:id="rId2">
                  <a:extLst>
                    <a:ext uri="{A12FA001-AC4F-418D-AE19-62706E023703}">
                      <ahyp:hlinkClr xmlns:ahyp="http://schemas.microsoft.com/office/drawing/2018/hyperlinkcolor" val="tx"/>
                    </a:ext>
                  </a:extLst>
                </a:hlinkClick>
              </a:rPr>
              <a:t>gov.uk/what-different-qualification-levels-mean/list-of-qualification-levels</a:t>
            </a:r>
            <a:r>
              <a:rPr lang="en-GB" sz="2000" b="1" kern="0" dirty="0">
                <a:solidFill>
                  <a:schemeClr val="accent2"/>
                </a:solidFill>
                <a:latin typeface="Arial" panose="020B0604020202020204"/>
                <a:cs typeface="Arial" panose="020B0604020202020204" pitchFamily="34" charset="0"/>
              </a:rPr>
              <a:t>  </a:t>
            </a:r>
          </a:p>
          <a:p>
            <a:r>
              <a:rPr lang="en-GB" sz="2000" kern="0" dirty="0">
                <a:latin typeface="Arial" panose="020B0604020202020204"/>
                <a:cs typeface="Arial" panose="020B0604020202020204" pitchFamily="34" charset="0"/>
              </a:rPr>
              <a:t>You will also need to </a:t>
            </a:r>
            <a:r>
              <a:rPr lang="en-GB" sz="2000" b="1" kern="0" dirty="0">
                <a:latin typeface="Arial" panose="020B0604020202020204"/>
                <a:cs typeface="Arial" panose="020B0604020202020204" pitchFamily="34" charset="0"/>
              </a:rPr>
              <a:t>demonstrate experience </a:t>
            </a:r>
            <a:r>
              <a:rPr lang="en-GB" sz="2000" kern="0" dirty="0">
                <a:latin typeface="Arial" panose="020B0604020202020204"/>
                <a:cs typeface="Arial" panose="020B0604020202020204" pitchFamily="34" charset="0"/>
              </a:rPr>
              <a:t>in an employed or formal volunteer role helping people with psychological, interpersonal, or social problems. </a:t>
            </a:r>
          </a:p>
          <a:p>
            <a:endParaRPr lang="en-GB" sz="1600" dirty="0"/>
          </a:p>
        </p:txBody>
      </p:sp>
    </p:spTree>
    <p:extLst>
      <p:ext uri="{BB962C8B-B14F-4D97-AF65-F5344CB8AC3E}">
        <p14:creationId xmlns:p14="http://schemas.microsoft.com/office/powerpoint/2010/main" val="396949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D1C6A-507E-2A94-8479-A255F82F2A4E}"/>
              </a:ext>
            </a:extLst>
          </p:cNvPr>
          <p:cNvSpPr>
            <a:spLocks noGrp="1"/>
          </p:cNvSpPr>
          <p:nvPr>
            <p:ph type="body" sz="quarter" idx="10"/>
          </p:nvPr>
        </p:nvSpPr>
        <p:spPr/>
        <p:txBody>
          <a:bodyPr/>
          <a:lstStyle/>
          <a:p>
            <a:r>
              <a:rPr lang="en-GB" dirty="0"/>
              <a:t>Must-have skills</a:t>
            </a:r>
          </a:p>
        </p:txBody>
      </p:sp>
      <p:sp>
        <p:nvSpPr>
          <p:cNvPr id="3" name="Text Placeholder 2">
            <a:extLst>
              <a:ext uri="{FF2B5EF4-FFF2-40B4-BE49-F238E27FC236}">
                <a16:creationId xmlns:a16="http://schemas.microsoft.com/office/drawing/2014/main" id="{9915B0CB-46F6-711D-5380-5EEAE8EC2774}"/>
              </a:ext>
            </a:extLst>
          </p:cNvPr>
          <p:cNvSpPr>
            <a:spLocks noGrp="1"/>
          </p:cNvSpPr>
          <p:nvPr>
            <p:ph type="body" sz="quarter" idx="11"/>
          </p:nvPr>
        </p:nvSpPr>
        <p:spPr/>
        <p:txBody>
          <a:bodyPr/>
          <a:lstStyle/>
          <a:p>
            <a:pPr marL="357188" indent="-274638" defTabSz="914400">
              <a:spcBef>
                <a:spcPts val="0"/>
              </a:spcBef>
              <a:spcAft>
                <a:spcPts val="1200"/>
              </a:spcAft>
              <a:buClr>
                <a:schemeClr val="tx2"/>
              </a:buClr>
              <a:buFont typeface="Arial" panose="020B0604020202020204" pitchFamily="34" charset="0"/>
              <a:buChar char="•"/>
              <a:defRPr/>
            </a:pPr>
            <a:r>
              <a:rPr lang="en-GB" sz="2000" b="1" kern="0" dirty="0">
                <a:latin typeface="Arial" panose="020B0604020202020204"/>
                <a:cs typeface="Arial" panose="020B0604020202020204" pitchFamily="34" charset="0"/>
              </a:rPr>
              <a:t>Excellent interpersonal skills </a:t>
            </a:r>
            <a:r>
              <a:rPr lang="en-GB" sz="2000" kern="0" dirty="0">
                <a:latin typeface="Arial" panose="020B0604020202020204"/>
                <a:cs typeface="Arial" panose="020B0604020202020204" pitchFamily="34" charset="0"/>
              </a:rPr>
              <a:t>and the </a:t>
            </a:r>
            <a:r>
              <a:rPr lang="en-GB" sz="2000" b="1" kern="0" dirty="0">
                <a:latin typeface="Arial" panose="020B0604020202020204"/>
                <a:cs typeface="Arial" panose="020B0604020202020204" pitchFamily="34" charset="0"/>
              </a:rPr>
              <a:t>ability to build trusting relationships </a:t>
            </a:r>
            <a:r>
              <a:rPr lang="en-GB" sz="2000" kern="0" dirty="0">
                <a:latin typeface="Arial" panose="020B0604020202020204"/>
                <a:cs typeface="Arial" panose="020B0604020202020204" pitchFamily="34" charset="0"/>
              </a:rPr>
              <a:t>with a range of people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The ability to work well within a </a:t>
            </a:r>
            <a:r>
              <a:rPr lang="en-GB" sz="2000" b="1" kern="0" dirty="0">
                <a:latin typeface="Arial" panose="020B0604020202020204"/>
                <a:cs typeface="Arial" panose="020B0604020202020204" pitchFamily="34" charset="0"/>
              </a:rPr>
              <a:t>multidisciplinary team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A </a:t>
            </a:r>
            <a:r>
              <a:rPr lang="en-GB" sz="2000" b="1" kern="0" dirty="0">
                <a:latin typeface="Arial" panose="020B0604020202020204"/>
                <a:cs typeface="Arial" panose="020B0604020202020204" pitchFamily="34" charset="0"/>
              </a:rPr>
              <a:t>good understanding </a:t>
            </a:r>
            <a:r>
              <a:rPr lang="en-GB" sz="2000" kern="0" dirty="0">
                <a:latin typeface="Arial" panose="020B0604020202020204"/>
                <a:cs typeface="Arial" panose="020B0604020202020204" pitchFamily="34" charset="0"/>
              </a:rPr>
              <a:t>of mental health issues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Strong written and verbal communication skills, and the ability to tailor them to a variety of audiences.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The ability to </a:t>
            </a:r>
            <a:r>
              <a:rPr lang="en-GB" sz="2000" b="1" kern="0" dirty="0">
                <a:latin typeface="Arial" panose="020B0604020202020204"/>
                <a:cs typeface="Arial" panose="020B0604020202020204" pitchFamily="34" charset="0"/>
              </a:rPr>
              <a:t>work independently </a:t>
            </a:r>
            <a:r>
              <a:rPr lang="en-GB" sz="2000" kern="0" dirty="0">
                <a:latin typeface="Arial" panose="020B0604020202020204"/>
                <a:cs typeface="Arial" panose="020B0604020202020204" pitchFamily="34" charset="0"/>
              </a:rPr>
              <a:t>and think quickly in often challenging situations. </a:t>
            </a:r>
          </a:p>
          <a:p>
            <a:pPr marL="357188" indent="-274638" defTabSz="914400">
              <a:spcBef>
                <a:spcPts val="0"/>
              </a:spcBef>
              <a:spcAft>
                <a:spcPts val="1200"/>
              </a:spcAft>
              <a:buClr>
                <a:schemeClr val="tx2"/>
              </a:buClr>
              <a:buFont typeface="Arial" panose="020B0604020202020204" pitchFamily="34" charset="0"/>
              <a:buChar char="•"/>
              <a:defRPr/>
            </a:pPr>
            <a:r>
              <a:rPr lang="en-GB" sz="2000" kern="0" dirty="0">
                <a:latin typeface="Arial" panose="020B0604020202020204"/>
                <a:cs typeface="Arial" panose="020B0604020202020204" pitchFamily="34" charset="0"/>
              </a:rPr>
              <a:t>The </a:t>
            </a:r>
            <a:r>
              <a:rPr lang="en-GB" sz="2000" b="1" kern="0" dirty="0">
                <a:latin typeface="Arial" panose="020B0604020202020204"/>
                <a:cs typeface="Arial" panose="020B0604020202020204" pitchFamily="34" charset="0"/>
              </a:rPr>
              <a:t>creativity to solve problems </a:t>
            </a:r>
            <a:r>
              <a:rPr lang="en-GB" sz="2000" kern="0" dirty="0">
                <a:latin typeface="Arial" panose="020B0604020202020204"/>
                <a:cs typeface="Arial" panose="020B0604020202020204" pitchFamily="34" charset="0"/>
              </a:rPr>
              <a:t>and tackle obstacles in new ways</a:t>
            </a:r>
          </a:p>
          <a:p>
            <a:pPr marL="357188" indent="-274638" defTabSz="914400">
              <a:spcBef>
                <a:spcPts val="0"/>
              </a:spcBef>
              <a:spcAft>
                <a:spcPts val="1200"/>
              </a:spcAft>
              <a:buClr>
                <a:schemeClr val="tx2"/>
              </a:buClr>
              <a:buFont typeface="Arial" panose="020B0604020202020204" pitchFamily="34" charset="0"/>
              <a:buChar char="•"/>
              <a:defRPr/>
            </a:pPr>
            <a:r>
              <a:rPr lang="en-GB" sz="2000" b="1" kern="0" dirty="0">
                <a:latin typeface="Arial" panose="020B0604020202020204"/>
                <a:cs typeface="Arial" panose="020B0604020202020204" pitchFamily="34" charset="0"/>
              </a:rPr>
              <a:t>Effective time management skills </a:t>
            </a:r>
            <a:r>
              <a:rPr lang="en-GB" sz="2000" kern="0" dirty="0">
                <a:latin typeface="Arial" panose="020B0604020202020204"/>
                <a:cs typeface="Arial" panose="020B0604020202020204" pitchFamily="34" charset="0"/>
              </a:rPr>
              <a:t>to juggle competing demands in a busy and sometimes pressured work environment.</a:t>
            </a:r>
          </a:p>
        </p:txBody>
      </p:sp>
    </p:spTree>
    <p:extLst>
      <p:ext uri="{BB962C8B-B14F-4D97-AF65-F5344CB8AC3E}">
        <p14:creationId xmlns:p14="http://schemas.microsoft.com/office/powerpoint/2010/main" val="339468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3BBB9E-4272-66D6-2BA5-C305D7705BCE}"/>
              </a:ext>
            </a:extLst>
          </p:cNvPr>
          <p:cNvSpPr>
            <a:spLocks noGrp="1"/>
          </p:cNvSpPr>
          <p:nvPr>
            <p:ph type="body" sz="quarter" idx="10"/>
          </p:nvPr>
        </p:nvSpPr>
        <p:spPr/>
        <p:txBody>
          <a:bodyPr/>
          <a:lstStyle/>
          <a:p>
            <a:r>
              <a:rPr lang="en-GB" altLang="en-US" sz="4000" b="1" kern="0" dirty="0">
                <a:latin typeface="Arial" charset="0"/>
                <a:ea typeface="ＭＳ Ｐゴシック" pitchFamily="-16" charset="-128"/>
              </a:rPr>
              <a:t>What happens during Training Year</a:t>
            </a:r>
            <a:endParaRPr lang="en-GB" sz="4000" dirty="0"/>
          </a:p>
        </p:txBody>
      </p:sp>
      <p:sp>
        <p:nvSpPr>
          <p:cNvPr id="3" name="Text Placeholder 2">
            <a:extLst>
              <a:ext uri="{FF2B5EF4-FFF2-40B4-BE49-F238E27FC236}">
                <a16:creationId xmlns:a16="http://schemas.microsoft.com/office/drawing/2014/main" id="{36BC5328-54D7-EE5D-34F6-4E799E61EF16}"/>
              </a:ext>
            </a:extLst>
          </p:cNvPr>
          <p:cNvSpPr>
            <a:spLocks noGrp="1"/>
          </p:cNvSpPr>
          <p:nvPr>
            <p:ph type="body" sz="quarter" idx="11"/>
          </p:nvPr>
        </p:nvSpPr>
        <p:spPr>
          <a:xfrm>
            <a:off x="334863" y="1772816"/>
            <a:ext cx="11449050" cy="4916248"/>
          </a:xfrm>
        </p:spPr>
        <p:txBody>
          <a:bodyPr/>
          <a:lstStyle/>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One-year training programme, developed by Oxford Health (though other course providers exist across the country)</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1-2 days at university per week and the rest of the week at the service</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Trainees will be assessed through a variety of methods including course work essays, clinical case reports, exams, assessed audio recordings of clinical work and supervisor competence assessment reports. All assessments need to be passed and contribute to the award of the certificate.</a:t>
            </a:r>
          </a:p>
          <a:p>
            <a:pPr defTabSz="914400">
              <a:spcBef>
                <a:spcPts val="0"/>
              </a:spcBef>
              <a:spcAft>
                <a:spcPts val="1200"/>
              </a:spcAft>
              <a:buClr>
                <a:schemeClr val="tx2"/>
              </a:buClr>
              <a:defRPr/>
            </a:pPr>
            <a:r>
              <a:rPr lang="en-GB" sz="1800" b="1" kern="0" dirty="0">
                <a:latin typeface="Arial" panose="020B0604020202020204"/>
                <a:cs typeface="Arial" panose="020B0604020202020204" pitchFamily="34" charset="0"/>
              </a:rPr>
              <a:t>Regular meetings with your supervisor to:</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Support you in your work </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Help you to engage in self-reflection</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Seek and respond to feedback</a:t>
            </a:r>
          </a:p>
          <a:p>
            <a:pPr marL="357188" indent="-274638" defTabSz="914400">
              <a:spcBef>
                <a:spcPts val="0"/>
              </a:spcBef>
              <a:spcAft>
                <a:spcPts val="1200"/>
              </a:spcAft>
              <a:buClr>
                <a:schemeClr val="tx2"/>
              </a:buClr>
              <a:buFont typeface="Arial" panose="020B0604020202020204" pitchFamily="34" charset="0"/>
              <a:buChar char="•"/>
              <a:defRPr/>
            </a:pPr>
            <a:r>
              <a:rPr lang="en-GB" sz="1800" kern="0" dirty="0">
                <a:latin typeface="Arial" panose="020B0604020202020204"/>
                <a:cs typeface="Arial" panose="020B0604020202020204" pitchFamily="34" charset="0"/>
              </a:rPr>
              <a:t>Develop your professional knowledge and skills. </a:t>
            </a:r>
            <a:endParaRPr lang="en-GB" sz="1800" dirty="0"/>
          </a:p>
        </p:txBody>
      </p:sp>
    </p:spTree>
    <p:extLst>
      <p:ext uri="{BB962C8B-B14F-4D97-AF65-F5344CB8AC3E}">
        <p14:creationId xmlns:p14="http://schemas.microsoft.com/office/powerpoint/2010/main" val="976156709"/>
      </p:ext>
    </p:extLst>
  </p:cSld>
  <p:clrMapOvr>
    <a:masterClrMapping/>
  </p:clrMapOvr>
</p:sld>
</file>

<file path=ppt/theme/theme1.xml><?xml version="1.0" encoding="utf-8"?>
<a:theme xmlns:a="http://schemas.openxmlformats.org/drawingml/2006/main" name="Start or end (small footer)">
  <a:themeElements>
    <a:clrScheme name="NHS colours">
      <a:dk1>
        <a:srgbClr val="231F20"/>
      </a:dk1>
      <a:lt1>
        <a:srgbClr val="FFFFFF"/>
      </a:lt1>
      <a:dk2>
        <a:srgbClr val="005EB8"/>
      </a:dk2>
      <a:lt2>
        <a:srgbClr val="E8EDEE"/>
      </a:lt2>
      <a:accent1>
        <a:srgbClr val="425563"/>
      </a:accent1>
      <a:accent2>
        <a:srgbClr val="003087"/>
      </a:accent2>
      <a:accent3>
        <a:srgbClr val="41B6E6"/>
      </a:accent3>
      <a:accent4>
        <a:srgbClr val="FFB81C"/>
      </a:accent4>
      <a:accent5>
        <a:srgbClr val="006747"/>
      </a:accent5>
      <a:accent6>
        <a:srgbClr val="8A1538"/>
      </a:accent6>
      <a:hlink>
        <a:srgbClr val="003087"/>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aised stroke (titles and content)">
  <a:themeElements>
    <a:clrScheme name="NHS colours">
      <a:dk1>
        <a:srgbClr val="231F20"/>
      </a:dk1>
      <a:lt1>
        <a:srgbClr val="FFFFFF"/>
      </a:lt1>
      <a:dk2>
        <a:srgbClr val="005EB8"/>
      </a:dk2>
      <a:lt2>
        <a:srgbClr val="E8EDEE"/>
      </a:lt2>
      <a:accent1>
        <a:srgbClr val="425563"/>
      </a:accent1>
      <a:accent2>
        <a:srgbClr val="003087"/>
      </a:accent2>
      <a:accent3>
        <a:srgbClr val="41B6E6"/>
      </a:accent3>
      <a:accent4>
        <a:srgbClr val="FFB81C"/>
      </a:accent4>
      <a:accent5>
        <a:srgbClr val="006747"/>
      </a:accent5>
      <a:accent6>
        <a:srgbClr val="8A1538"/>
      </a:accent6>
      <a:hlink>
        <a:srgbClr val="003087"/>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w stroke (content)">
  <a:themeElements>
    <a:clrScheme name="NHS colours">
      <a:dk1>
        <a:srgbClr val="231F20"/>
      </a:dk1>
      <a:lt1>
        <a:srgbClr val="FFFFFF"/>
      </a:lt1>
      <a:dk2>
        <a:srgbClr val="005EB8"/>
      </a:dk2>
      <a:lt2>
        <a:srgbClr val="E8EDEE"/>
      </a:lt2>
      <a:accent1>
        <a:srgbClr val="425563"/>
      </a:accent1>
      <a:accent2>
        <a:srgbClr val="003087"/>
      </a:accent2>
      <a:accent3>
        <a:srgbClr val="41B6E6"/>
      </a:accent3>
      <a:accent4>
        <a:srgbClr val="FFB81C"/>
      </a:accent4>
      <a:accent5>
        <a:srgbClr val="006747"/>
      </a:accent5>
      <a:accent6>
        <a:srgbClr val="8A1538"/>
      </a:accent6>
      <a:hlink>
        <a:srgbClr val="003087"/>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lain (content)">
  <a:themeElements>
    <a:clrScheme name="NHS colours">
      <a:dk1>
        <a:srgbClr val="231F20"/>
      </a:dk1>
      <a:lt1>
        <a:srgbClr val="FFFFFF"/>
      </a:lt1>
      <a:dk2>
        <a:srgbClr val="005EB8"/>
      </a:dk2>
      <a:lt2>
        <a:srgbClr val="E8EDEE"/>
      </a:lt2>
      <a:accent1>
        <a:srgbClr val="425563"/>
      </a:accent1>
      <a:accent2>
        <a:srgbClr val="003087"/>
      </a:accent2>
      <a:accent3>
        <a:srgbClr val="41B6E6"/>
      </a:accent3>
      <a:accent4>
        <a:srgbClr val="FFB81C"/>
      </a:accent4>
      <a:accent5>
        <a:srgbClr val="006747"/>
      </a:accent5>
      <a:accent6>
        <a:srgbClr val="8A1538"/>
      </a:accent6>
      <a:hlink>
        <a:srgbClr val="003087"/>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nd slide (large footer)">
  <a:themeElements>
    <a:clrScheme name="NHS colours">
      <a:dk1>
        <a:srgbClr val="231F20"/>
      </a:dk1>
      <a:lt1>
        <a:srgbClr val="FFFFFF"/>
      </a:lt1>
      <a:dk2>
        <a:srgbClr val="005EB8"/>
      </a:dk2>
      <a:lt2>
        <a:srgbClr val="E8EDEE"/>
      </a:lt2>
      <a:accent1>
        <a:srgbClr val="425563"/>
      </a:accent1>
      <a:accent2>
        <a:srgbClr val="003087"/>
      </a:accent2>
      <a:accent3>
        <a:srgbClr val="41B6E6"/>
      </a:accent3>
      <a:accent4>
        <a:srgbClr val="FFB81C"/>
      </a:accent4>
      <a:accent5>
        <a:srgbClr val="006747"/>
      </a:accent5>
      <a:accent6>
        <a:srgbClr val="8A1538"/>
      </a:accent6>
      <a:hlink>
        <a:srgbClr val="003087"/>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d0d70af9-4527-4b77-876b-eeadf7ae6809" xsi:nil="true"/>
    <SharedWithUsers xmlns="9eb226a3-7211-4b12-8806-c4049fa8b50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306A4D1C617547B3A1A3955AABC623" ma:contentTypeVersion="12" ma:contentTypeDescription="Create a new document." ma:contentTypeScope="" ma:versionID="a346f763f84602ec4b4055a415eb7974">
  <xsd:schema xmlns:xsd="http://www.w3.org/2001/XMLSchema" xmlns:xs="http://www.w3.org/2001/XMLSchema" xmlns:p="http://schemas.microsoft.com/office/2006/metadata/properties" xmlns:ns2="d0d70af9-4527-4b77-876b-eeadf7ae6809" xmlns:ns3="9eb226a3-7211-4b12-8806-c4049fa8b50b" targetNamespace="http://schemas.microsoft.com/office/2006/metadata/properties" ma:root="true" ma:fieldsID="347efb310f79633e4a9868ade233daf6" ns2:_="" ns3:_="">
    <xsd:import namespace="d0d70af9-4527-4b77-876b-eeadf7ae6809"/>
    <xsd:import namespace="9eb226a3-7211-4b12-8806-c4049fa8b5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d70af9-4527-4b77-876b-eeadf7ae68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b226a3-7211-4b12-8806-c4049fa8b50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31FA46-B842-4C84-A5C7-11460C4243D0}">
  <ds:schemaRefs>
    <ds:schemaRef ds:uri="http://schemas.microsoft.com/office/2006/metadata/properties"/>
    <ds:schemaRef ds:uri="http://schemas.microsoft.com/office/infopath/2007/PartnerControls"/>
    <ds:schemaRef ds:uri="273fcbb0-5ce4-4fa4-9261-8588994c73ad"/>
    <ds:schemaRef ds:uri="663efad9-fd10-41f0-a65c-61f56871e16c"/>
    <ds:schemaRef ds:uri="b994558f-f605-473a-9756-9fe7c0794e26"/>
  </ds:schemaRefs>
</ds:datastoreItem>
</file>

<file path=customXml/itemProps2.xml><?xml version="1.0" encoding="utf-8"?>
<ds:datastoreItem xmlns:ds="http://schemas.openxmlformats.org/officeDocument/2006/customXml" ds:itemID="{0323E18D-5CEA-4CC0-96E3-77EE56D44575}"/>
</file>

<file path=customXml/itemProps3.xml><?xml version="1.0" encoding="utf-8"?>
<ds:datastoreItem xmlns:ds="http://schemas.openxmlformats.org/officeDocument/2006/customXml" ds:itemID="{67C4CFBB-CF66-490C-AAE3-D5A3262A0F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21152</TotalTime>
  <Words>992</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13</vt:i4>
      </vt:variant>
    </vt:vector>
  </HeadingPairs>
  <TitlesOfParts>
    <vt:vector size="20" baseType="lpstr">
      <vt:lpstr>Arial</vt:lpstr>
      <vt:lpstr>Calibri</vt:lpstr>
      <vt:lpstr>Start or end (small footer)</vt:lpstr>
      <vt:lpstr>Raised stroke (titles and content)</vt:lpstr>
      <vt:lpstr>Low stroke (content)</vt:lpstr>
      <vt:lpstr>Plain (content)</vt:lpstr>
      <vt:lpstr>End slide (large 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Berkshire Healthcare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 Mary</dc:creator>
  <cp:lastModifiedBy>Alison Pocock</cp:lastModifiedBy>
  <cp:revision>32</cp:revision>
  <dcterms:created xsi:type="dcterms:W3CDTF">2018-07-13T15:01:35Z</dcterms:created>
  <dcterms:modified xsi:type="dcterms:W3CDTF">2025-02-19T16:06:19Z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0x010100C2306A4D1C617547B3A1A3955AABC623</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