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319" r:id="rId6"/>
    <p:sldId id="419" r:id="rId7"/>
    <p:sldId id="324" r:id="rId8"/>
    <p:sldId id="322" r:id="rId9"/>
    <p:sldId id="325" r:id="rId10"/>
    <p:sldId id="403" r:id="rId11"/>
    <p:sldId id="404" r:id="rId12"/>
    <p:sldId id="434" r:id="rId13"/>
    <p:sldId id="416" r:id="rId14"/>
    <p:sldId id="4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20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7443D-E17E-45AB-B91A-6A8FEE2916F7}" v="188" dt="2021-07-02T14:34:48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0557443D-E17E-45AB-B91A-6A8FEE2916F7}"/>
    <pc:docChg chg="custSel modSld">
      <pc:chgData name="Richard Allin" userId="feda722f-d556-4a92-a58e-279c634fffad" providerId="ADAL" clId="{0557443D-E17E-45AB-B91A-6A8FEE2916F7}" dt="2021-07-02T14:34:56.459" v="335" actId="1076"/>
      <pc:docMkLst>
        <pc:docMk/>
      </pc:docMkLst>
      <pc:sldChg chg="delSp modSp mod modAnim">
        <pc:chgData name="Richard Allin" userId="feda722f-d556-4a92-a58e-279c634fffad" providerId="ADAL" clId="{0557443D-E17E-45AB-B91A-6A8FEE2916F7}" dt="2021-07-02T14:28:32.105" v="234"/>
        <pc:sldMkLst>
          <pc:docMk/>
          <pc:sldMk cId="2441176430" sldId="319"/>
        </pc:sldMkLst>
        <pc:spChg chg="del mod">
          <ac:chgData name="Richard Allin" userId="feda722f-d556-4a92-a58e-279c634fffad" providerId="ADAL" clId="{0557443D-E17E-45AB-B91A-6A8FEE2916F7}" dt="2021-06-17T15:44:01.584" v="9" actId="478"/>
          <ac:spMkLst>
            <pc:docMk/>
            <pc:sldMk cId="2441176430" sldId="319"/>
            <ac:spMk id="5122" creationId="{00000000-0000-0000-0000-000000000000}"/>
          </ac:spMkLst>
        </pc:spChg>
        <pc:spChg chg="del mod">
          <ac:chgData name="Richard Allin" userId="feda722f-d556-4a92-a58e-279c634fffad" providerId="ADAL" clId="{0557443D-E17E-45AB-B91A-6A8FEE2916F7}" dt="2021-06-17T15:44:03.766" v="10" actId="478"/>
          <ac:spMkLst>
            <pc:docMk/>
            <pc:sldMk cId="2441176430" sldId="319"/>
            <ac:spMk id="5123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46:40.995" v="17" actId="115"/>
          <ac:spMkLst>
            <pc:docMk/>
            <pc:sldMk cId="2441176430" sldId="319"/>
            <ac:spMk id="179203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43:28.068" v="2" actId="21"/>
          <ac:spMkLst>
            <pc:docMk/>
            <pc:sldMk cId="2441176430" sldId="319"/>
            <ac:spMk id="179208" creationId="{00000000-0000-0000-0000-000000000000}"/>
          </ac:spMkLst>
        </pc:spChg>
      </pc:sldChg>
      <pc:sldChg chg="delSp modSp mod modAnim">
        <pc:chgData name="Richard Allin" userId="feda722f-d556-4a92-a58e-279c634fffad" providerId="ADAL" clId="{0557443D-E17E-45AB-B91A-6A8FEE2916F7}" dt="2021-07-02T14:28:40.515" v="238"/>
        <pc:sldMkLst>
          <pc:docMk/>
          <pc:sldMk cId="4292650416" sldId="322"/>
        </pc:sldMkLst>
        <pc:spChg chg="del mod">
          <ac:chgData name="Richard Allin" userId="feda722f-d556-4a92-a58e-279c634fffad" providerId="ADAL" clId="{0557443D-E17E-45AB-B91A-6A8FEE2916F7}" dt="2021-06-17T15:47:46.263" v="34" actId="478"/>
          <ac:spMkLst>
            <pc:docMk/>
            <pc:sldMk cId="4292650416" sldId="322"/>
            <ac:spMk id="8194" creationId="{00000000-0000-0000-0000-000000000000}"/>
          </ac:spMkLst>
        </pc:spChg>
        <pc:spChg chg="del mod">
          <ac:chgData name="Richard Allin" userId="feda722f-d556-4a92-a58e-279c634fffad" providerId="ADAL" clId="{0557443D-E17E-45AB-B91A-6A8FEE2916F7}" dt="2021-06-17T15:47:50.134" v="35" actId="478"/>
          <ac:spMkLst>
            <pc:docMk/>
            <pc:sldMk cId="4292650416" sldId="322"/>
            <ac:spMk id="8195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48:54.745" v="48" actId="115"/>
          <ac:spMkLst>
            <pc:docMk/>
            <pc:sldMk cId="4292650416" sldId="322"/>
            <ac:spMk id="294915" creationId="{00000000-0000-0000-0000-000000000000}"/>
          </ac:spMkLst>
        </pc:spChg>
      </pc:sldChg>
      <pc:sldChg chg="delSp modSp mod">
        <pc:chgData name="Richard Allin" userId="feda722f-d556-4a92-a58e-279c634fffad" providerId="ADAL" clId="{0557443D-E17E-45AB-B91A-6A8FEE2916F7}" dt="2021-06-17T15:48:41.901" v="47" actId="255"/>
        <pc:sldMkLst>
          <pc:docMk/>
          <pc:sldMk cId="1416878458" sldId="324"/>
        </pc:sldMkLst>
        <pc:spChg chg="mod">
          <ac:chgData name="Richard Allin" userId="feda722f-d556-4a92-a58e-279c634fffad" providerId="ADAL" clId="{0557443D-E17E-45AB-B91A-6A8FEE2916F7}" dt="2021-06-17T15:47:35.268" v="31" actId="1076"/>
          <ac:spMkLst>
            <pc:docMk/>
            <pc:sldMk cId="1416878458" sldId="324"/>
            <ac:spMk id="3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48:41.901" v="47" actId="255"/>
          <ac:spMkLst>
            <pc:docMk/>
            <pc:sldMk cId="1416878458" sldId="324"/>
            <ac:spMk id="10242" creationId="{00000000-0000-0000-0000-000000000000}"/>
          </ac:spMkLst>
        </pc:spChg>
        <pc:spChg chg="del mod">
          <ac:chgData name="Richard Allin" userId="feda722f-d556-4a92-a58e-279c634fffad" providerId="ADAL" clId="{0557443D-E17E-45AB-B91A-6A8FEE2916F7}" dt="2021-06-17T15:47:23.894" v="26" actId="478"/>
          <ac:spMkLst>
            <pc:docMk/>
            <pc:sldMk cId="1416878458" sldId="324"/>
            <ac:spMk id="10244" creationId="{00000000-0000-0000-0000-000000000000}"/>
          </ac:spMkLst>
        </pc:spChg>
        <pc:spChg chg="del mod">
          <ac:chgData name="Richard Allin" userId="feda722f-d556-4a92-a58e-279c634fffad" providerId="ADAL" clId="{0557443D-E17E-45AB-B91A-6A8FEE2916F7}" dt="2021-06-17T15:47:25.863" v="27" actId="478"/>
          <ac:spMkLst>
            <pc:docMk/>
            <pc:sldMk cId="1416878458" sldId="324"/>
            <ac:spMk id="10245" creationId="{00000000-0000-0000-0000-000000000000}"/>
          </ac:spMkLst>
        </pc:spChg>
        <pc:picChg chg="mod">
          <ac:chgData name="Richard Allin" userId="feda722f-d556-4a92-a58e-279c634fffad" providerId="ADAL" clId="{0557443D-E17E-45AB-B91A-6A8FEE2916F7}" dt="2021-06-17T15:47:28.923" v="29" actId="1076"/>
          <ac:picMkLst>
            <pc:docMk/>
            <pc:sldMk cId="1416878458" sldId="324"/>
            <ac:picMk id="6146" creationId="{00000000-0000-0000-0000-000000000000}"/>
          </ac:picMkLst>
        </pc:picChg>
      </pc:sldChg>
      <pc:sldChg chg="addSp delSp modSp mod modAnim">
        <pc:chgData name="Richard Allin" userId="feda722f-d556-4a92-a58e-279c634fffad" providerId="ADAL" clId="{0557443D-E17E-45AB-B91A-6A8FEE2916F7}" dt="2021-07-02T14:32:28.820" v="305" actId="14100"/>
        <pc:sldMkLst>
          <pc:docMk/>
          <pc:sldMk cId="3345133360" sldId="325"/>
        </pc:sldMkLst>
        <pc:spChg chg="del mod">
          <ac:chgData name="Richard Allin" userId="feda722f-d556-4a92-a58e-279c634fffad" providerId="ADAL" clId="{0557443D-E17E-45AB-B91A-6A8FEE2916F7}" dt="2021-06-17T15:48:00.681" v="37" actId="478"/>
          <ac:spMkLst>
            <pc:docMk/>
            <pc:sldMk cId="3345133360" sldId="325"/>
            <ac:spMk id="11266" creationId="{00000000-0000-0000-0000-000000000000}"/>
          </ac:spMkLst>
        </pc:spChg>
        <pc:spChg chg="del mod">
          <ac:chgData name="Richard Allin" userId="feda722f-d556-4a92-a58e-279c634fffad" providerId="ADAL" clId="{0557443D-E17E-45AB-B91A-6A8FEE2916F7}" dt="2021-06-17T15:47:51.570" v="36" actId="478"/>
          <ac:spMkLst>
            <pc:docMk/>
            <pc:sldMk cId="3345133360" sldId="325"/>
            <ac:spMk id="11267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7-02T14:32:26.613" v="304" actId="1076"/>
          <ac:spMkLst>
            <pc:docMk/>
            <pc:sldMk cId="3345133360" sldId="325"/>
            <ac:spMk id="60419" creationId="{00000000-0000-0000-0000-000000000000}"/>
          </ac:spMkLst>
        </pc:spChg>
        <pc:picChg chg="add mod">
          <ac:chgData name="Richard Allin" userId="feda722f-d556-4a92-a58e-279c634fffad" providerId="ADAL" clId="{0557443D-E17E-45AB-B91A-6A8FEE2916F7}" dt="2021-07-02T14:32:28.820" v="305" actId="14100"/>
          <ac:picMkLst>
            <pc:docMk/>
            <pc:sldMk cId="3345133360" sldId="325"/>
            <ac:picMk id="4" creationId="{D73AE2FA-C021-41AC-9131-9A4E186CCF5F}"/>
          </ac:picMkLst>
        </pc:picChg>
      </pc:sldChg>
      <pc:sldChg chg="delSp modSp mod delAnim modAnim">
        <pc:chgData name="Richard Allin" userId="feda722f-d556-4a92-a58e-279c634fffad" providerId="ADAL" clId="{0557443D-E17E-45AB-B91A-6A8FEE2916F7}" dt="2021-07-02T14:30:24.394" v="265" actId="478"/>
        <pc:sldMkLst>
          <pc:docMk/>
          <pc:sldMk cId="897149746" sldId="403"/>
        </pc:sldMkLst>
        <pc:spChg chg="mod">
          <ac:chgData name="Richard Allin" userId="feda722f-d556-4a92-a58e-279c634fffad" providerId="ADAL" clId="{0557443D-E17E-45AB-B91A-6A8FEE2916F7}" dt="2021-06-17T15:53:47.661" v="170" actId="1076"/>
          <ac:spMkLst>
            <pc:docMk/>
            <pc:sldMk cId="897149746" sldId="403"/>
            <ac:spMk id="3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4:25.359" v="183" actId="1076"/>
          <ac:spMkLst>
            <pc:docMk/>
            <pc:sldMk cId="897149746" sldId="403"/>
            <ac:spMk id="4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4:20.035" v="181" actId="1076"/>
          <ac:spMkLst>
            <pc:docMk/>
            <pc:sldMk cId="897149746" sldId="403"/>
            <ac:spMk id="5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3:44.384" v="169" actId="1076"/>
          <ac:spMkLst>
            <pc:docMk/>
            <pc:sldMk cId="897149746" sldId="403"/>
            <ac:spMk id="6" creationId="{00000000-0000-0000-0000-000000000000}"/>
          </ac:spMkLst>
        </pc:spChg>
        <pc:picChg chg="del mod">
          <ac:chgData name="Richard Allin" userId="feda722f-d556-4a92-a58e-279c634fffad" providerId="ADAL" clId="{0557443D-E17E-45AB-B91A-6A8FEE2916F7}" dt="2021-06-17T15:53:50.584" v="172" actId="478"/>
          <ac:picMkLst>
            <pc:docMk/>
            <pc:sldMk cId="897149746" sldId="403"/>
            <ac:picMk id="7" creationId="{3AFD7947-02A1-49CA-B9CA-2876BF9E626D}"/>
          </ac:picMkLst>
        </pc:picChg>
        <pc:picChg chg="del mod">
          <ac:chgData name="Richard Allin" userId="feda722f-d556-4a92-a58e-279c634fffad" providerId="ADAL" clId="{0557443D-E17E-45AB-B91A-6A8FEE2916F7}" dt="2021-07-02T14:30:22.904" v="264" actId="478"/>
          <ac:picMkLst>
            <pc:docMk/>
            <pc:sldMk cId="897149746" sldId="403"/>
            <ac:picMk id="5122" creationId="{00000000-0000-0000-0000-000000000000}"/>
          </ac:picMkLst>
        </pc:picChg>
        <pc:picChg chg="del mod">
          <ac:chgData name="Richard Allin" userId="feda722f-d556-4a92-a58e-279c634fffad" providerId="ADAL" clId="{0557443D-E17E-45AB-B91A-6A8FEE2916F7}" dt="2021-07-02T14:30:24.394" v="265" actId="478"/>
          <ac:picMkLst>
            <pc:docMk/>
            <pc:sldMk cId="897149746" sldId="403"/>
            <ac:picMk id="5123" creationId="{00000000-0000-0000-0000-000000000000}"/>
          </ac:picMkLst>
        </pc:picChg>
      </pc:sldChg>
      <pc:sldChg chg="modSp mod modAnim">
        <pc:chgData name="Richard Allin" userId="feda722f-d556-4a92-a58e-279c634fffad" providerId="ADAL" clId="{0557443D-E17E-45AB-B91A-6A8FEE2916F7}" dt="2021-07-02T14:30:59.939" v="282"/>
        <pc:sldMkLst>
          <pc:docMk/>
          <pc:sldMk cId="1669497540" sldId="404"/>
        </pc:sldMkLst>
        <pc:spChg chg="mod">
          <ac:chgData name="Richard Allin" userId="feda722f-d556-4a92-a58e-279c634fffad" providerId="ADAL" clId="{0557443D-E17E-45AB-B91A-6A8FEE2916F7}" dt="2021-06-17T15:53:06.745" v="159" actId="255"/>
          <ac:spMkLst>
            <pc:docMk/>
            <pc:sldMk cId="1669497540" sldId="404"/>
            <ac:spMk id="3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3:19.031" v="163" actId="1076"/>
          <ac:spMkLst>
            <pc:docMk/>
            <pc:sldMk cId="1669497540" sldId="404"/>
            <ac:spMk id="4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3:06.745" v="159" actId="255"/>
          <ac:spMkLst>
            <pc:docMk/>
            <pc:sldMk cId="1669497540" sldId="404"/>
            <ac:spMk id="5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6-17T15:53:13.347" v="161" actId="108"/>
          <ac:spMkLst>
            <pc:docMk/>
            <pc:sldMk cId="1669497540" sldId="404"/>
            <ac:spMk id="6" creationId="{00000000-0000-0000-0000-000000000000}"/>
          </ac:spMkLst>
        </pc:spChg>
      </pc:sldChg>
      <pc:sldChg chg="addSp delSp modSp mod modAnim">
        <pc:chgData name="Richard Allin" userId="feda722f-d556-4a92-a58e-279c634fffad" providerId="ADAL" clId="{0557443D-E17E-45AB-B91A-6A8FEE2916F7}" dt="2021-07-02T14:34:56.459" v="335" actId="1076"/>
        <pc:sldMkLst>
          <pc:docMk/>
          <pc:sldMk cId="242033591" sldId="416"/>
        </pc:sldMkLst>
        <pc:spChg chg="mod">
          <ac:chgData name="Richard Allin" userId="feda722f-d556-4a92-a58e-279c634fffad" providerId="ADAL" clId="{0557443D-E17E-45AB-B91A-6A8FEE2916F7}" dt="2021-07-02T14:33:05.074" v="313" actId="14100"/>
          <ac:spMkLst>
            <pc:docMk/>
            <pc:sldMk cId="242033591" sldId="416"/>
            <ac:spMk id="2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7-02T14:34:50.375" v="332" actId="1076"/>
          <ac:spMkLst>
            <pc:docMk/>
            <pc:sldMk cId="242033591" sldId="416"/>
            <ac:spMk id="4" creationId="{00000000-0000-0000-0000-000000000000}"/>
          </ac:spMkLst>
        </pc:spChg>
        <pc:spChg chg="mod">
          <ac:chgData name="Richard Allin" userId="feda722f-d556-4a92-a58e-279c634fffad" providerId="ADAL" clId="{0557443D-E17E-45AB-B91A-6A8FEE2916F7}" dt="2021-07-02T14:34:52.803" v="333" actId="1076"/>
          <ac:spMkLst>
            <pc:docMk/>
            <pc:sldMk cId="242033591" sldId="416"/>
            <ac:spMk id="6" creationId="{C100B083-37B2-4A02-867E-E73EC13544D2}"/>
          </ac:spMkLst>
        </pc:spChg>
        <pc:picChg chg="add del mod">
          <ac:chgData name="Richard Allin" userId="feda722f-d556-4a92-a58e-279c634fffad" providerId="ADAL" clId="{0557443D-E17E-45AB-B91A-6A8FEE2916F7}" dt="2021-07-02T14:34:34.121" v="321" actId="478"/>
          <ac:picMkLst>
            <pc:docMk/>
            <pc:sldMk cId="242033591" sldId="416"/>
            <ac:picMk id="5" creationId="{A1678F12-05C8-4604-A77E-7FDDA24BE8EA}"/>
          </ac:picMkLst>
        </pc:picChg>
        <pc:picChg chg="add mod">
          <ac:chgData name="Richard Allin" userId="feda722f-d556-4a92-a58e-279c634fffad" providerId="ADAL" clId="{0557443D-E17E-45AB-B91A-6A8FEE2916F7}" dt="2021-07-02T14:34:56.459" v="335" actId="1076"/>
          <ac:picMkLst>
            <pc:docMk/>
            <pc:sldMk cId="242033591" sldId="416"/>
            <ac:picMk id="8" creationId="{763C9FCE-F728-4F72-91E2-6812EFD75A0C}"/>
          </ac:picMkLst>
        </pc:picChg>
        <pc:picChg chg="del mod">
          <ac:chgData name="Richard Allin" userId="feda722f-d556-4a92-a58e-279c634fffad" providerId="ADAL" clId="{0557443D-E17E-45AB-B91A-6A8FEE2916F7}" dt="2021-07-02T14:33:09.062" v="315" actId="478"/>
          <ac:picMkLst>
            <pc:docMk/>
            <pc:sldMk cId="242033591" sldId="416"/>
            <ac:picMk id="3074" creationId="{00000000-0000-0000-0000-000000000000}"/>
          </ac:picMkLst>
        </pc:picChg>
        <pc:picChg chg="del">
          <ac:chgData name="Richard Allin" userId="feda722f-d556-4a92-a58e-279c634fffad" providerId="ADAL" clId="{0557443D-E17E-45AB-B91A-6A8FEE2916F7}" dt="2021-07-02T14:33:08.226" v="314" actId="478"/>
          <ac:picMkLst>
            <pc:docMk/>
            <pc:sldMk cId="242033591" sldId="416"/>
            <ac:picMk id="3075" creationId="{00000000-0000-0000-0000-000000000000}"/>
          </ac:picMkLst>
        </pc:picChg>
      </pc:sldChg>
      <pc:sldChg chg="modSp mod">
        <pc:chgData name="Richard Allin" userId="feda722f-d556-4a92-a58e-279c634fffad" providerId="ADAL" clId="{0557443D-E17E-45AB-B91A-6A8FEE2916F7}" dt="2021-06-17T15:46:50.732" v="19" actId="1076"/>
        <pc:sldMkLst>
          <pc:docMk/>
          <pc:sldMk cId="3016113738" sldId="419"/>
        </pc:sldMkLst>
        <pc:picChg chg="mod">
          <ac:chgData name="Richard Allin" userId="feda722f-d556-4a92-a58e-279c634fffad" providerId="ADAL" clId="{0557443D-E17E-45AB-B91A-6A8FEE2916F7}" dt="2021-06-17T15:46:50.732" v="19" actId="1076"/>
          <ac:picMkLst>
            <pc:docMk/>
            <pc:sldMk cId="3016113738" sldId="419"/>
            <ac:picMk id="3" creationId="{258F1324-18CD-43FC-9CB3-9E34AD7616F1}"/>
          </ac:picMkLst>
        </pc:picChg>
      </pc:sldChg>
      <pc:sldChg chg="delSp modSp mod">
        <pc:chgData name="Richard Allin" userId="feda722f-d556-4a92-a58e-279c634fffad" providerId="ADAL" clId="{0557443D-E17E-45AB-B91A-6A8FEE2916F7}" dt="2021-06-17T16:01:40.735" v="226" actId="1076"/>
        <pc:sldMkLst>
          <pc:docMk/>
          <pc:sldMk cId="2436976979" sldId="433"/>
        </pc:sldMkLst>
        <pc:spChg chg="mod">
          <ac:chgData name="Richard Allin" userId="feda722f-d556-4a92-a58e-279c634fffad" providerId="ADAL" clId="{0557443D-E17E-45AB-B91A-6A8FEE2916F7}" dt="2021-06-17T16:01:38.559" v="225" actId="14100"/>
          <ac:spMkLst>
            <pc:docMk/>
            <pc:sldMk cId="2436976979" sldId="433"/>
            <ac:spMk id="2" creationId="{0A2FC97C-9163-4BE0-B848-0BF088B1B106}"/>
          </ac:spMkLst>
        </pc:spChg>
        <pc:spChg chg="mod">
          <ac:chgData name="Richard Allin" userId="feda722f-d556-4a92-a58e-279c634fffad" providerId="ADAL" clId="{0557443D-E17E-45AB-B91A-6A8FEE2916F7}" dt="2021-06-17T16:01:40.735" v="226" actId="1076"/>
          <ac:spMkLst>
            <pc:docMk/>
            <pc:sldMk cId="2436976979" sldId="433"/>
            <ac:spMk id="3" creationId="{ED73D05E-EBF0-4975-B575-FD088731D74E}"/>
          </ac:spMkLst>
        </pc:spChg>
        <pc:picChg chg="del">
          <ac:chgData name="Richard Allin" userId="feda722f-d556-4a92-a58e-279c634fffad" providerId="ADAL" clId="{0557443D-E17E-45AB-B91A-6A8FEE2916F7}" dt="2021-06-17T16:00:27.738" v="212" actId="478"/>
          <ac:picMkLst>
            <pc:docMk/>
            <pc:sldMk cId="2436976979" sldId="433"/>
            <ac:picMk id="4" creationId="{4BED49A9-77AE-4580-BA62-F9C2C66725B3}"/>
          </ac:picMkLst>
        </pc:picChg>
      </pc:sldChg>
      <pc:sldChg chg="modSp mod modAnim">
        <pc:chgData name="Richard Allin" userId="feda722f-d556-4a92-a58e-279c634fffad" providerId="ADAL" clId="{0557443D-E17E-45AB-B91A-6A8FEE2916F7}" dt="2021-07-02T14:32:51.728" v="311" actId="6549"/>
        <pc:sldMkLst>
          <pc:docMk/>
          <pc:sldMk cId="612505391" sldId="434"/>
        </pc:sldMkLst>
        <pc:spChg chg="mod">
          <ac:chgData name="Richard Allin" userId="feda722f-d556-4a92-a58e-279c634fffad" providerId="ADAL" clId="{0557443D-E17E-45AB-B91A-6A8FEE2916F7}" dt="2021-07-02T14:32:51.728" v="311" actId="6549"/>
          <ac:spMkLst>
            <pc:docMk/>
            <pc:sldMk cId="612505391" sldId="434"/>
            <ac:spMk id="7" creationId="{152E513E-7EC0-4E83-86A3-E5525C732370}"/>
          </ac:spMkLst>
        </pc:spChg>
        <pc:spChg chg="mod">
          <ac:chgData name="Richard Allin" userId="feda722f-d556-4a92-a58e-279c634fffad" providerId="ADAL" clId="{0557443D-E17E-45AB-B91A-6A8FEE2916F7}" dt="2021-06-17T15:55:17.203" v="195" actId="14100"/>
          <ac:spMkLst>
            <pc:docMk/>
            <pc:sldMk cId="612505391" sldId="434"/>
            <ac:spMk id="8" creationId="{9619A6E0-2034-47B8-88DA-EB9C68C526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91F72-3E02-4BF6-AD8D-2D0FAA8D95B4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6C79-362B-4B19-BC38-12CF221BE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61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D574F39-1748-4876-8208-5B1EE223A170}" type="slidenum">
              <a:rPr lang="en-GB" altLang="en-US" sz="1200" smtClean="0">
                <a:latin typeface="Times New Roman" pitchFamily="18" charset="0"/>
              </a:rPr>
              <a:pPr/>
              <a:t>2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>
                <a:latin typeface="Arial" charset="0"/>
              </a:rPr>
              <a:t>Number of steps – may need e.g. to run bath or to put toothpaste on brush</a:t>
            </a:r>
          </a:p>
          <a:p>
            <a:pPr eaLnBrk="1" hangingPunct="1"/>
            <a:endParaRPr lang="en-GB" altLang="en-US" dirty="0">
              <a:latin typeface="Arial" charset="0"/>
            </a:endParaRPr>
          </a:p>
          <a:p>
            <a:pPr eaLnBrk="1" hangingPunct="1"/>
            <a:r>
              <a:rPr lang="en-GB" altLang="en-US" dirty="0">
                <a:latin typeface="Arial" charset="0"/>
              </a:rPr>
              <a:t>Recognising items – may need to clear away all but items needed – even hand items “here is </a:t>
            </a:r>
            <a:r>
              <a:rPr lang="en-GB" altLang="en-US" dirty="0" err="1">
                <a:latin typeface="Arial" charset="0"/>
              </a:rPr>
              <a:t>yout</a:t>
            </a:r>
            <a:r>
              <a:rPr lang="en-GB" altLang="en-US" dirty="0">
                <a:latin typeface="Arial" charset="0"/>
              </a:rPr>
              <a:t> toothbrush”</a:t>
            </a:r>
          </a:p>
          <a:p>
            <a:pPr eaLnBrk="1" hangingPunct="1"/>
            <a:endParaRPr lang="en-GB" altLang="en-US" dirty="0">
              <a:latin typeface="Arial" charset="0"/>
            </a:endParaRPr>
          </a:p>
          <a:p>
            <a:pPr eaLnBrk="1" hangingPunct="1"/>
            <a:r>
              <a:rPr lang="en-GB" altLang="en-US" dirty="0">
                <a:latin typeface="Arial" charset="0"/>
              </a:rPr>
              <a:t>Getting started – you (or someone else) may need to prompt</a:t>
            </a:r>
          </a:p>
          <a:p>
            <a:pPr eaLnBrk="1" hangingPunct="1"/>
            <a:endParaRPr lang="en-GB" altLang="en-US" dirty="0">
              <a:latin typeface="Arial" charset="0"/>
            </a:endParaRPr>
          </a:p>
          <a:p>
            <a:pPr eaLnBrk="1" hangingPunct="1"/>
            <a:r>
              <a:rPr lang="en-GB" altLang="en-US" dirty="0">
                <a:latin typeface="Arial" charset="0"/>
              </a:rPr>
              <a:t>Remembering (see next slide)</a:t>
            </a:r>
          </a:p>
          <a:p>
            <a:pPr eaLnBrk="1" hangingPunct="1"/>
            <a:endParaRPr lang="en-GB" altLang="en-US" dirty="0">
              <a:latin typeface="Arial" charset="0"/>
            </a:endParaRPr>
          </a:p>
          <a:p>
            <a:pPr eaLnBrk="1" hangingPunct="1"/>
            <a:r>
              <a:rPr lang="en-GB" altLang="en-US" dirty="0">
                <a:latin typeface="Arial" charset="0"/>
              </a:rPr>
              <a:t>NB DISCUSS THE ORDER IN WHICH EACH INDIVIDUAL HABITUALLY</a:t>
            </a:r>
            <a:r>
              <a:rPr lang="en-GB" altLang="en-US" baseline="0" dirty="0">
                <a:latin typeface="Arial" charset="0"/>
              </a:rPr>
              <a:t> WASHES / GETS DRESSED</a:t>
            </a:r>
          </a:p>
          <a:p>
            <a:pPr eaLnBrk="1" hangingPunct="1"/>
            <a:r>
              <a:rPr lang="en-GB" altLang="en-US" baseline="0" dirty="0">
                <a:latin typeface="Arial" charset="0"/>
              </a:rPr>
              <a:t>IT WOULD ‘FEEL WRONG’ IF WE CHANGED THE ORDER</a:t>
            </a:r>
          </a:p>
          <a:p>
            <a:pPr eaLnBrk="1" hangingPunct="1"/>
            <a:r>
              <a:rPr lang="en-GB" altLang="en-US" baseline="0" dirty="0">
                <a:latin typeface="Arial" charset="0"/>
              </a:rPr>
              <a:t>SO IF WE PROMPT IN THE ‘WRONG’ ORDER FOR THE PERSON THEY MAY BE UNWILLING TO CO-OPERATE</a:t>
            </a:r>
            <a:endParaRPr lang="en-GB" alt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825" y="427038"/>
            <a:ext cx="6616700" cy="3722687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xfrm>
            <a:off x="734541" y="4459343"/>
            <a:ext cx="5438140" cy="4855941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b="1" u="sng" dirty="0">
                <a:latin typeface="Arial" charset="0"/>
              </a:rPr>
              <a:t>Promote Group discussion over how people have dealt with this</a:t>
            </a:r>
            <a:r>
              <a:rPr lang="en-GB" altLang="en-US" u="sng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Arial" charset="0"/>
              </a:rPr>
              <a:t>i.e.</a:t>
            </a:r>
            <a:r>
              <a:rPr lang="en-GB" altLang="en-US" dirty="0">
                <a:latin typeface="Arial" charset="0"/>
              </a:rPr>
              <a:t> Ideas to get over refusal to wash / change clothing ( based memory loss / confusion / belief that they had already done it)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Communication strategies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Prompt but don’t argue 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Reminders / Advance warning – help them to get used to the idea “Its Wednesday so you’ll be having your bath later on won’t you </a:t>
            </a:r>
            <a:r>
              <a:rPr lang="en-GB" altLang="en-US" dirty="0" err="1">
                <a:latin typeface="Verdana" pitchFamily="34" charset="0"/>
              </a:rPr>
              <a:t>etc</a:t>
            </a:r>
            <a:r>
              <a:rPr lang="en-GB" altLang="en-US" dirty="0">
                <a:latin typeface="Verdana" pitchFamily="34" charset="0"/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Respectful approach (sensitive issue – are you saying I’m dirty / I smell)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Routines / best times of day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Is there a time of day when the person is most alert / most active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Culture (</a:t>
            </a:r>
            <a:r>
              <a:rPr lang="en-GB" altLang="en-US" dirty="0">
                <a:latin typeface="Verdana" pitchFamily="34" charset="0"/>
              </a:rPr>
              <a:t>re nudity)</a:t>
            </a:r>
            <a:endParaRPr lang="en-GB" altLang="en-US" u="sng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Best person to help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Family member / Professional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Male / female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Realistic expectation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Bath, shower or strip wash?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Do they need to have a bath every day?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Shaving (wet shave/electric razor)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Laundry issues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Remove dirty clothing when opportunity arises (washing / night)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Duplicate ‘favourite’ outfits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Mum would never have gone out looking like that!</a:t>
            </a:r>
          </a:p>
          <a:p>
            <a:pPr>
              <a:lnSpc>
                <a:spcPct val="90000"/>
              </a:lnSpc>
            </a:pPr>
            <a:r>
              <a:rPr lang="en-GB" altLang="en-US" u="sng" dirty="0">
                <a:latin typeface="Verdana" pitchFamily="34" charset="0"/>
              </a:rPr>
              <a:t>Motivation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Verdana" pitchFamily="34" charset="0"/>
              </a:rPr>
              <a:t>Discuss mood / identify depression &amp; treat / apathy &amp; reduced motivation as part of dementia</a:t>
            </a:r>
          </a:p>
          <a:p>
            <a:pPr>
              <a:lnSpc>
                <a:spcPct val="90000"/>
              </a:lnSpc>
            </a:pPr>
            <a:endParaRPr lang="en-GB" altLang="en-US" dirty="0">
              <a:latin typeface="Verdana" pitchFamily="34" charset="0"/>
            </a:endParaRPr>
          </a:p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F7251A8-6157-4796-AB39-9098A7B61E6E}" type="slidenum">
              <a:rPr lang="en-GB" altLang="en-US" sz="1200" smtClean="0">
                <a:latin typeface="Times New Roman" pitchFamily="18" charset="0"/>
              </a:rPr>
              <a:pPr/>
              <a:t>4</a:t>
            </a:fld>
            <a:endParaRPr lang="en-GB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4D04D17-5723-4043-B39A-2F340DFB98DF}" type="slidenum">
              <a:rPr lang="en-GB" altLang="en-US" sz="1200" smtClean="0">
                <a:latin typeface="Times New Roman" pitchFamily="18" charset="0"/>
              </a:rPr>
              <a:pPr/>
              <a:t>5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252" y="4715154"/>
            <a:ext cx="6352364" cy="44669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070BD0C-6D64-4E04-A5DD-88493F5EEC0B}" type="slidenum">
              <a:rPr lang="en-GB" altLang="en-US" sz="1200" smtClean="0">
                <a:latin typeface="Times New Roman" pitchFamily="18" charset="0"/>
              </a:rPr>
              <a:pPr/>
              <a:t>6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Mention:</a:t>
            </a:r>
          </a:p>
          <a:p>
            <a:pPr eaLnBrk="1" hangingPunct="1"/>
            <a:r>
              <a:rPr lang="en-GB" altLang="en-US"/>
              <a:t>MOOD – reduced appetite</a:t>
            </a:r>
          </a:p>
          <a:p>
            <a:pPr eaLnBrk="1" hangingPunct="1"/>
            <a:r>
              <a:rPr lang="en-GB" altLang="en-US"/>
              <a:t>DENTAL CARE – leaflet in handout including community dental clinic contact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 sz="1400" b="1">
                <a:latin typeface="Arial" charset="0"/>
              </a:rPr>
              <a:t>FROM THIS POINT PRESENT GROUPS OF SYMPTOMS – ONLY COVER TIPS TO HELP IF ANYONE IN GROUP IS CARING FOR SOMEONE WITH THOSE SYMPTOMS</a:t>
            </a:r>
            <a:endParaRPr lang="en-US" altLang="en-US" sz="1400" b="1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3A4C-76F7-49BF-A5F5-64542EDDE1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5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(14 units is the same as 4 or 5 large glasses of wine over the week, or seven pints of beer or lager with lower alcohol content)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6C79-362B-4B19-BC38-12CF221BEF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12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" y="0"/>
            <a:ext cx="12185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6228-947A-4112-8B43-F226B9A7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F9C51-C41B-4BE5-B088-C7164AB1D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F9F8F-7C44-41A7-9D83-02133616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EE482-A69C-47D9-B88A-656393B20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9D6BE-C94E-4FF7-A120-0F8FB18D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88F0D-50A9-499B-8CD2-5A7BEE89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2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ADEA-AD5A-4D5C-8FCF-FEEF399A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E55DC-AF1F-4C5E-9285-B30ED1EB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A11A2-BA33-4098-8832-42BC46BA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E12B0-E71C-40F5-9245-00B5BBDC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8732-7465-4A4F-AF54-ACBEBE3B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34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73248-0888-4120-8974-3BCF6924A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97A7F-AEA0-4684-BD5D-03A034EB9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7874E-F927-48E9-8D27-86A4044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31464-57F9-4161-8F92-079AEC5F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178A2-9079-4AA9-B350-814207B7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92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8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" y="1"/>
            <a:ext cx="121859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4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506C-3936-4D8C-8EC9-2E808D11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B22E4-F826-46F6-B970-D218F749B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1B7D-3B3D-4CB4-9EA2-777E9E53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A96F-1BB6-4B63-8074-001B7E83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DDF1-2820-4120-8A52-2A190FCC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33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B728-914B-4DE9-864C-68A45CAD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19D93-3720-4750-9256-9BBAE52E6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FF0E5-81C0-444E-815F-064D72D9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B0A6B-E86B-4787-A51B-C9D8414F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B2ADD-A3E4-4EFA-933D-499E1739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8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4534-B5FF-48C8-8C05-FC5C41E0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DB60C-D395-4526-BA93-F1BCD7A59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C25AE-B382-4BCD-956D-36F51F29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5D5FB-CFE7-44E1-AA0D-DD96651C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838C4-739E-4241-912B-999D84F1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5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216E-5117-4C2A-9DE2-A6296D9B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733E3-D906-4F5A-844D-9440E8C4B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91211-B640-43A1-86E7-B9C0DBF31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A64BC-30F8-4AD4-AB28-C9BBE40F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E34C1-B76F-418A-ABED-CEFAB488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B0F13-CFA9-440F-B34F-7F7AB924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A929-7C6B-41D8-BFAE-706C879F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7974-568D-450F-885D-B5E4022B5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FB8C-0D60-4400-AC28-6C09492E2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8DCC0-3D69-4F7E-8BBC-2B28790A0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6B062-BC14-4A7A-871C-53EB216C0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4FD77-0712-4897-B8E1-1224065D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46E82-B442-4F83-96BD-6D229D9D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C3271-A92A-4EFC-A762-744E36561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31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BB9A3-DB8F-442B-B4B8-8C673618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7FF39-D8CD-4F24-B8B6-FD8C0750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97C91-0A00-429D-AC1C-C49314C9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E8831-6093-41EB-971D-FF9EACC9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9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9C3BC-F42D-435E-8FC4-CD876003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07490-7C09-4167-9694-A1CDF99F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FB698-713C-4D12-A9DA-C5DB7C21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3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C06A-BEA9-4E8F-9B46-14E42E2E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3E67B-B612-4CFE-A301-BA1C9BE2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285B5-980E-4582-ACE4-4E63A77A3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73CEE-76AE-4370-97E4-B2295A82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04F13-351B-4BF8-8A0D-6CB3F780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490F8-254E-4483-B6EA-54B9FBB8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3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3DA6D-5C0F-421B-9ABE-68B7F9E1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45CF6-F237-4729-8DCA-AA2C3DED8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118A5-2D4A-46AB-8ADA-00050642A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E194F-3979-407E-B809-4EA91A7B14F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BDC33-2E5C-4E43-94C0-3B23672AC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0A0DB-DC0E-4793-AD00-D025E60F5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E7F60-E952-4A93-91B1-C2F8BACCA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2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39350" y="1892830"/>
            <a:ext cx="11330516" cy="209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333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9200"/>
              </a:lnSpc>
              <a:spcBef>
                <a:spcPct val="0"/>
              </a:spcBef>
              <a:buNone/>
            </a:pPr>
            <a:r>
              <a:rPr lang="en-GB" altLang="en-US" sz="8000" b="1" dirty="0">
                <a:solidFill>
                  <a:schemeClr val="bg1"/>
                </a:solidFill>
              </a:rPr>
              <a:t>   </a:t>
            </a:r>
            <a:r>
              <a:rPr lang="en-GB" altLang="en-US" sz="4800" b="1" dirty="0">
                <a:solidFill>
                  <a:schemeClr val="bg1"/>
                </a:solidFill>
              </a:rPr>
              <a:t>Supporting physical wellbeing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19403" y="5637246"/>
            <a:ext cx="11127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78BE20"/>
                </a:solidFill>
              </a:rPr>
              <a:t>Washing &amp; Dressing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78BE20"/>
                </a:solidFill>
              </a:rPr>
              <a:t>Eating &amp; Drinking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ACA964-C831-4634-9D28-8ECEE05F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"/>
    </mc:Choice>
    <mc:Fallback xmlns="">
      <p:transition spd="slow" advTm="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0297" y="255625"/>
            <a:ext cx="10515600" cy="590682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Problems with chewing and swallowing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3320" y="4123463"/>
            <a:ext cx="5157788" cy="287178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Ask GP to exclude mouth ulcers and oral thrush 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Arrange regular dental checks at your own dentist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If this is becoming difficult, contact Berkshire Healthcare Trust Community Dental Service for a home visit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0B083-37B2-4A02-867E-E73EC13544D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12051" y="4123463"/>
            <a:ext cx="5013506" cy="233521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out for warning signs of a swallowing problem (dribbling / coughing when eating and drinking / </a:t>
            </a:r>
            <a:r>
              <a:rPr lang="en-US" altLang="en-US" sz="2000" dirty="0" err="1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gurgly</a:t>
            </a: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voice / frequent chest infections)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If concerned ask GP to refer for a swallowing assessment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2B7D8B9-F6D9-4137-B1A2-4C9D0E4A0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63C9FCE-F728-4F72-91E2-6812EFD75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18" y="1219479"/>
            <a:ext cx="2530811" cy="2530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28"/>
    </mc:Choice>
    <mc:Fallback xmlns="">
      <p:transition spd="slow" advTm="162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C97C-9163-4BE0-B848-0BF088B1B1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17" y="1978252"/>
            <a:ext cx="9353006" cy="1287462"/>
          </a:xfrm>
        </p:spPr>
        <p:txBody>
          <a:bodyPr anchor="b">
            <a:noAutofit/>
          </a:bodyPr>
          <a:lstStyle/>
          <a:p>
            <a:r>
              <a:rPr lang="en-GB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for our next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3D05E-EBF0-4975-B575-FD088731D7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19612" y="3927022"/>
            <a:ext cx="6586537" cy="1287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questions / discussion points?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71F052-141B-45C9-AC5B-4D1806488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"/>
    </mc:Choice>
    <mc:Fallback xmlns="">
      <p:transition spd="slow"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25532" y="1499915"/>
            <a:ext cx="11144250" cy="42497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Difficulties may relate to………..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900" b="1" u="sng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b="1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number of steps involved in the task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aim to cut out some of the steps e.g. run the bath / put toothpaste on brush etc.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9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b="1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Recognising and finding items needed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leave out only the items needed, or you may need to hand items …”here’s your toothbrush” etc.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9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9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b="1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Getting started and staying focussed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you may need to prompt step by step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900" u="sng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NB. </a:t>
            </a:r>
            <a:r>
              <a:rPr lang="en-GB" sz="19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 the order they are used to doing things wherever possible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1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9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900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dirty="0">
              <a:solidFill>
                <a:srgbClr val="005EB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99CC"/>
              </a:buClr>
              <a:defRPr/>
            </a:pPr>
            <a:endParaRPr lang="en-GB" sz="2300" dirty="0">
              <a:solidFill>
                <a:srgbClr val="005EB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2300" dirty="0">
              <a:solidFill>
                <a:srgbClr val="005EB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9208" name="Rectangle 8"/>
          <p:cNvSpPr>
            <a:spLocks noChangeArrowheads="1"/>
          </p:cNvSpPr>
          <p:nvPr/>
        </p:nvSpPr>
        <p:spPr bwMode="auto">
          <a:xfrm>
            <a:off x="623392" y="308331"/>
            <a:ext cx="7772400" cy="100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GB" sz="3200" b="1" dirty="0">
                <a:solidFill>
                  <a:srgbClr val="92D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Washing &amp; Dressing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287DAB-A710-4C71-B5CE-E2B54A8B7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1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00"/>
    </mc:Choice>
    <mc:Fallback xmlns="">
      <p:transition spd="slow" advTm="25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iletry | Day-By-Day Masterpiece">
            <a:extLst>
              <a:ext uri="{FF2B5EF4-FFF2-40B4-BE49-F238E27FC236}">
                <a16:creationId xmlns:a16="http://schemas.microsoft.com/office/drawing/2014/main" id="{258F1324-18CD-43FC-9CB3-9E34AD7616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09" y="1068107"/>
            <a:ext cx="7857744" cy="488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FF7895-1B5D-4BB1-A45E-CF22C7A2A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3"/>
    </mc:Choice>
    <mc:Fallback xmlns="">
      <p:transition spd="slow" advTm="2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56961" y="465840"/>
            <a:ext cx="8569325" cy="115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altLang="en-US" sz="2800" b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person believes they </a:t>
            </a:r>
            <a:r>
              <a:rPr lang="en-GB" altLang="en-US" sz="2800" b="1" u="sng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have</a:t>
            </a:r>
            <a:r>
              <a:rPr lang="en-GB" altLang="en-US" sz="2800" b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had a bath, changed their clothes etc. – some ideas that may help….</a:t>
            </a:r>
            <a:endParaRPr lang="en-GB" altLang="en-US" sz="28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78972" y="2588714"/>
            <a:ext cx="8640763" cy="3028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Is there a best time of day?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Routine plus gentle advance warning may help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If assistance needed – who is the best person to do this? 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Weekly baths as part the care plan in a day centre or care home 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Realistic expectations e.g. weekly rather than daily bath / sponge wash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Clothing – duplicate favourite outfits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Electric razor rather than wet shave</a:t>
            </a:r>
          </a:p>
          <a:p>
            <a:pPr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 non-confrontational approach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6" y="3445368"/>
            <a:ext cx="2371323" cy="237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E831EF-E88C-421D-85ED-D4AFDC9F3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15"/>
    </mc:Choice>
    <mc:Fallback xmlns="">
      <p:transition spd="slow" advTm="31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19125" y="2073547"/>
            <a:ext cx="8942886" cy="368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Bathing aids - contact Social Services and ask for an Occupational Therapy assessment for grab rails / raised toilet seat / perching stool / bath board / bath or shower seat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Would pain relief prior to bathing help?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Aim for clothing that is easier to take on and off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sure the bathroom is warm, well lit and feels comfortable and inviting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381" y="452670"/>
            <a:ext cx="8856984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GB" sz="2800" b="1" u="sng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physical demands </a:t>
            </a: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washing / dressing / managing zips &amp; buttons etc.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500390-305A-4BD1-B293-5EB9F98682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50"/>
    </mc:Choice>
    <mc:Fallback xmlns="">
      <p:transition spd="slow" advTm="9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64183" y="1741592"/>
            <a:ext cx="10972800" cy="371316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altLang="en-US" sz="2000" b="1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Early difficulties</a:t>
            </a:r>
            <a:r>
              <a:rPr lang="en-US" altLang="en-US" sz="2000" b="1" i="1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orgetting to eat / difficulties with shopping / cooking / safe food storage / hygiene (washing up)</a:t>
            </a:r>
          </a:p>
          <a:p>
            <a:pPr>
              <a:lnSpc>
                <a:spcPct val="80000"/>
              </a:lnSpc>
              <a:buClr>
                <a:schemeClr val="tx1"/>
              </a:buClr>
              <a:buNone/>
            </a:pPr>
            <a:endParaRPr lang="en-US" altLang="en-US" sz="2000" i="1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altLang="en-US" sz="2000" b="1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Possible solutions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Home help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Ready meals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Meals on wheels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Home delivery meal service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Day Centres / Luncheon clubs / Lunches out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Internet shopping supported by family / friends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Labeling and written notes &amp; reminders</a:t>
            </a:r>
          </a:p>
          <a:p>
            <a:pPr lvl="4"/>
            <a:endParaRPr lang="en-US" altLang="en-US" sz="2300" b="1" dirty="0">
              <a:solidFill>
                <a:srgbClr val="33669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579835" y="356659"/>
            <a:ext cx="777716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5000"/>
              </a:spcBef>
              <a:defRPr/>
            </a:pPr>
            <a:endParaRPr lang="en-GB" sz="10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GB" sz="36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Eating / Drinking</a:t>
            </a:r>
            <a:endParaRPr lang="en-US" sz="3600" b="1" dirty="0">
              <a:solidFill>
                <a:srgbClr val="78BE2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01534E-C117-4FAB-AD93-364FF79504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73AE2FA-C021-41AC-9131-9A4E186CC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402">
            <a:off x="7562370" y="3450314"/>
            <a:ext cx="2624539" cy="2624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1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53"/>
    </mc:Choice>
    <mc:Fallback xmlns="">
      <p:transition spd="slow" advTm="17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35428" y="1034870"/>
            <a:ext cx="4040188" cy="64928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Clumsy / slow eating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8809" y="2283956"/>
            <a:ext cx="4965340" cy="247987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Plate guard – nonslip mat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Adapted crockery or cutlery / exchange knife and fork for spoon (and fork)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Plastic tablecloths / napkins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Cut up food / finger foods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Heated plates / insulated mugs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Start the action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573456" y="903107"/>
            <a:ext cx="5262060" cy="912812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Visual difficulties e.g.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noticing, recognising and locating food &amp; drink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573456" y="2217586"/>
            <a:ext cx="4563322" cy="198559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Lighting</a:t>
            </a:r>
            <a:endParaRPr lang="en-US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Verbally draw attention to items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Turn plate during meal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Contrast food / plate / table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hallucinations – follow tips as above / reassure / discuss with GP</a:t>
            </a: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0A6AB3-6794-4D13-8C87-65D01329EC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1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78"/>
    </mc:Choice>
    <mc:Fallback xmlns="">
      <p:transition spd="slow" advTm="17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97387" y="1382304"/>
            <a:ext cx="4256088" cy="863600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Agitation &amp; restlessness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eating too little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97387" y="2769598"/>
            <a:ext cx="4640263" cy="202882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Simplify table setting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Calm atmosphere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Don’t assume they have finished 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Heated plates / insulated mugs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Finger foods 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Frequent snacks / Enriched foods</a:t>
            </a:r>
            <a:endParaRPr lang="en-GB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071281" y="1382304"/>
            <a:ext cx="5376862" cy="801687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Compulsive eating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eating too much &amp; too fast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096000" y="2769598"/>
            <a:ext cx="5172891" cy="244792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Smaller portions / plates / cutlery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Verbal (+ physical) prompts to slow down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Verbal reminders to chew / swallow each mouthful 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Keep food out of sight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Low calorie snacks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Remove hazards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r>
              <a:rPr lang="en-US" altLang="en-US" sz="20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Distraction</a:t>
            </a: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US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altLang="en-US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78BE20"/>
              </a:buClr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B09978-1042-4106-8204-64C5E68FDA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4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08"/>
    </mc:Choice>
    <mc:Fallback xmlns="">
      <p:transition spd="slow" advTm="13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2E513E-7EC0-4E83-86A3-E5525C7323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9906" y="413764"/>
            <a:ext cx="11152188" cy="835025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alcohol within recommended levels (if at all)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19A6E0-2034-47B8-88DA-EB9C68C526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594" y="1491389"/>
            <a:ext cx="9980023" cy="5086350"/>
          </a:xfrm>
        </p:spPr>
        <p:txBody>
          <a:bodyPr>
            <a:normAutofit/>
          </a:bodyPr>
          <a:lstStyle/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NHS levels are a maximum of 14 units each week for both men and women spread over three or more days. Safe drinking levels for older people are probably less than this 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such as previous habits, memory problems (forgetting they have had a drink) or changes in behaviour or mood may lead to a person with dementia drinking too much</a:t>
            </a:r>
          </a:p>
          <a:p>
            <a:pPr marL="0" indent="0">
              <a:buClr>
                <a:srgbClr val="78BE20"/>
              </a:buClr>
              <a:buNone/>
            </a:pPr>
            <a:endParaRPr lang="en-GB" sz="18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8BE20"/>
              </a:buClr>
              <a:buNone/>
            </a:pPr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tips to try to limit alcohol consumption: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using smaller glasses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with lower alcohol content 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alcohol wines and beers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Watering down drinks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bottles of spirits less than a quarter full (top up rather than replacing with a full bottle when empty)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48ABC79-0914-4364-8F90-3727345CA2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50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82"/>
    </mc:Choice>
    <mc:Fallback xmlns="">
      <p:transition spd="slow" advTm="11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5.4|50.9|31.4|29.1|2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33.3|13.5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9.2|1.3|10.1|1.6|15.6|36.6|23.2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3.2|78.9|9|3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44.3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9.2|1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3|25.8|4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5FC578624F342A5A6FCE33CD7DF9E" ma:contentTypeVersion="3" ma:contentTypeDescription="Create a new document." ma:contentTypeScope="" ma:versionID="84c8f20558f22a92c391f2d467befc75">
  <xsd:schema xmlns:xsd="http://www.w3.org/2001/XMLSchema" xmlns:xs="http://www.w3.org/2001/XMLSchema" xmlns:p="http://schemas.microsoft.com/office/2006/metadata/properties" xmlns:ns2="139810f7-49e2-468b-8c11-b928145bab5e" targetNamespace="http://schemas.microsoft.com/office/2006/metadata/properties" ma:root="true" ma:fieldsID="06dc07f1e98e8a1a9773c5a3ea06bd9a" ns2:_="">
    <xsd:import namespace="139810f7-49e2-468b-8c11-b928145ba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810f7-49e2-468b-8c11-b928145bab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6A678B-7128-4FC4-B40D-18FAB50E09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55FA2D1-9CC2-49AB-88D4-364B0C6D08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9810f7-49e2-468b-8c11-b928145ba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CB3B72-4949-4A97-BDA6-85DD5A582C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1073</Words>
  <Application>Microsoft Office PowerPoint</Application>
  <PresentationFormat>Widescreen</PresentationFormat>
  <Paragraphs>156</Paragraphs>
  <Slides>11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The person believes they have had a bath, changed their clothes etc. – some ideas that may help….</vt:lpstr>
      <vt:lpstr>PowerPoint Presentation</vt:lpstr>
      <vt:lpstr>PowerPoint Presentation</vt:lpstr>
      <vt:lpstr>PowerPoint Presentation</vt:lpstr>
      <vt:lpstr>PowerPoint Presentation</vt:lpstr>
      <vt:lpstr>Drink alcohol within recommended levels (if at all)</vt:lpstr>
      <vt:lpstr>Problems with chewing and swallowing</vt:lpstr>
      <vt:lpstr>Time for our next break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2020-10-13T15:54:13Z</dcterms:created>
  <dcterms:modified xsi:type="dcterms:W3CDTF">2021-07-02T14:34:58Z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0x010100EFC5FC578624F342A5A6FCE33CD7DF9E</vt:lpwstr>
  </property>
</Properties>
</file>