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2"/>
  </p:notesMasterIdLst>
  <p:handoutMasterIdLst>
    <p:handoutMasterId r:id="rId13"/>
  </p:handoutMasterIdLst>
  <p:sldIdLst>
    <p:sldId id="260" r:id="rId6"/>
    <p:sldId id="381" r:id="rId7"/>
    <p:sldId id="272" r:id="rId8"/>
    <p:sldId id="273" r:id="rId9"/>
    <p:sldId id="274" r:id="rId10"/>
    <p:sldId id="37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005EB8"/>
    <a:srgbClr val="41B6E6"/>
    <a:srgbClr val="003087"/>
    <a:srgbClr val="76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EFA55-77AB-4C68-AE1D-031E0B5EA991}" v="7" dt="2021-07-30T11:18:37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29" d="100"/>
          <a:sy n="129" d="100"/>
        </p:scale>
        <p:origin x="144" y="396"/>
      </p:cViewPr>
      <p:guideLst>
        <p:guide orient="horz" pos="9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lle Kay" userId="d3be02da-bb05-40f3-bd7f-53c6d9caf82d" providerId="ADAL" clId="{7AC1E29A-59C2-4025-A09F-CC7B1F972E23}"/>
    <pc:docChg chg="addSld delSld modSld sldOrd">
      <pc:chgData name="Marielle Kay" userId="d3be02da-bb05-40f3-bd7f-53c6d9caf82d" providerId="ADAL" clId="{7AC1E29A-59C2-4025-A09F-CC7B1F972E23}" dt="2020-07-06T20:24:21.734" v="36" actId="2696"/>
      <pc:docMkLst>
        <pc:docMk/>
      </pc:docMkLst>
      <pc:sldChg chg="del">
        <pc:chgData name="Marielle Kay" userId="d3be02da-bb05-40f3-bd7f-53c6d9caf82d" providerId="ADAL" clId="{7AC1E29A-59C2-4025-A09F-CC7B1F972E23}" dt="2020-07-06T20:24:09.760" v="32" actId="2696"/>
        <pc:sldMkLst>
          <pc:docMk/>
          <pc:sldMk cId="3472571102" sldId="256"/>
        </pc:sldMkLst>
      </pc:sldChg>
      <pc:sldChg chg="del">
        <pc:chgData name="Marielle Kay" userId="d3be02da-bb05-40f3-bd7f-53c6d9caf82d" providerId="ADAL" clId="{7AC1E29A-59C2-4025-A09F-CC7B1F972E23}" dt="2020-07-06T20:24:10.607" v="33" actId="2696"/>
        <pc:sldMkLst>
          <pc:docMk/>
          <pc:sldMk cId="3999858040" sldId="257"/>
        </pc:sldMkLst>
      </pc:sldChg>
      <pc:sldChg chg="del ord">
        <pc:chgData name="Marielle Kay" userId="d3be02da-bb05-40f3-bd7f-53c6d9caf82d" providerId="ADAL" clId="{7AC1E29A-59C2-4025-A09F-CC7B1F972E23}" dt="2020-07-06T20:24:11.363" v="34" actId="2696"/>
        <pc:sldMkLst>
          <pc:docMk/>
          <pc:sldMk cId="4249638810" sldId="258"/>
        </pc:sldMkLst>
      </pc:sldChg>
      <pc:sldChg chg="del">
        <pc:chgData name="Marielle Kay" userId="d3be02da-bb05-40f3-bd7f-53c6d9caf82d" providerId="ADAL" clId="{7AC1E29A-59C2-4025-A09F-CC7B1F972E23}" dt="2020-07-06T20:24:17.285" v="35" actId="2696"/>
        <pc:sldMkLst>
          <pc:docMk/>
          <pc:sldMk cId="36518167" sldId="259"/>
        </pc:sldMkLst>
      </pc:sldChg>
      <pc:sldChg chg="modSp ord">
        <pc:chgData name="Marielle Kay" userId="d3be02da-bb05-40f3-bd7f-53c6d9caf82d" providerId="ADAL" clId="{7AC1E29A-59C2-4025-A09F-CC7B1F972E23}" dt="2020-07-06T20:24:07.230" v="31"/>
        <pc:sldMkLst>
          <pc:docMk/>
          <pc:sldMk cId="4070376843" sldId="260"/>
        </pc:sldMkLst>
        <pc:spChg chg="mod">
          <ac:chgData name="Marielle Kay" userId="d3be02da-bb05-40f3-bd7f-53c6d9caf82d" providerId="ADAL" clId="{7AC1E29A-59C2-4025-A09F-CC7B1F972E23}" dt="2020-07-06T20:23:59.391" v="30" actId="20577"/>
          <ac:spMkLst>
            <pc:docMk/>
            <pc:sldMk cId="4070376843" sldId="260"/>
            <ac:spMk id="2" creationId="{00000000-0000-0000-0000-000000000000}"/>
          </ac:spMkLst>
        </pc:spChg>
      </pc:sldChg>
      <pc:sldChg chg="del">
        <pc:chgData name="Marielle Kay" userId="d3be02da-bb05-40f3-bd7f-53c6d9caf82d" providerId="ADAL" clId="{7AC1E29A-59C2-4025-A09F-CC7B1F972E23}" dt="2020-07-06T20:24:21.734" v="36" actId="2696"/>
        <pc:sldMkLst>
          <pc:docMk/>
          <pc:sldMk cId="543054317" sldId="261"/>
        </pc:sldMkLst>
      </pc:sldChg>
      <pc:sldChg chg="add del">
        <pc:chgData name="Marielle Kay" userId="d3be02da-bb05-40f3-bd7f-53c6d9caf82d" providerId="ADAL" clId="{7AC1E29A-59C2-4025-A09F-CC7B1F972E23}" dt="2020-07-06T20:23:30.860" v="2"/>
        <pc:sldMkLst>
          <pc:docMk/>
          <pc:sldMk cId="54691463" sldId="272"/>
        </pc:sldMkLst>
      </pc:sldChg>
      <pc:sldChg chg="add del">
        <pc:chgData name="Marielle Kay" userId="d3be02da-bb05-40f3-bd7f-53c6d9caf82d" providerId="ADAL" clId="{7AC1E29A-59C2-4025-A09F-CC7B1F972E23}" dt="2020-07-06T20:23:30.860" v="2"/>
        <pc:sldMkLst>
          <pc:docMk/>
          <pc:sldMk cId="3463622606" sldId="273"/>
        </pc:sldMkLst>
      </pc:sldChg>
      <pc:sldChg chg="add del">
        <pc:chgData name="Marielle Kay" userId="d3be02da-bb05-40f3-bd7f-53c6d9caf82d" providerId="ADAL" clId="{7AC1E29A-59C2-4025-A09F-CC7B1F972E23}" dt="2020-07-06T20:23:30.860" v="2"/>
        <pc:sldMkLst>
          <pc:docMk/>
          <pc:sldMk cId="862729063" sldId="274"/>
        </pc:sldMkLst>
      </pc:sldChg>
      <pc:sldChg chg="add del">
        <pc:chgData name="Marielle Kay" userId="d3be02da-bb05-40f3-bd7f-53c6d9caf82d" providerId="ADAL" clId="{7AC1E29A-59C2-4025-A09F-CC7B1F972E23}" dt="2020-07-06T20:23:30.860" v="2"/>
        <pc:sldMkLst>
          <pc:docMk/>
          <pc:sldMk cId="154019301" sldId="379"/>
        </pc:sldMkLst>
      </pc:sldChg>
      <pc:sldChg chg="add del">
        <pc:chgData name="Marielle Kay" userId="d3be02da-bb05-40f3-bd7f-53c6d9caf82d" providerId="ADAL" clId="{7AC1E29A-59C2-4025-A09F-CC7B1F972E23}" dt="2020-07-06T20:23:30.860" v="2"/>
        <pc:sldMkLst>
          <pc:docMk/>
          <pc:sldMk cId="3853914212" sldId="381"/>
        </pc:sldMkLst>
      </pc:sldChg>
    </pc:docChg>
  </pc:docChgLst>
  <pc:docChgLst>
    <pc:chgData name="Richard Allin" userId="feda722f-d556-4a92-a58e-279c634fffad" providerId="ADAL" clId="{C36F024C-363C-453D-9310-F5CB68819BC7}"/>
    <pc:docChg chg="modSld">
      <pc:chgData name="Richard Allin" userId="feda722f-d556-4a92-a58e-279c634fffad" providerId="ADAL" clId="{C36F024C-363C-453D-9310-F5CB68819BC7}" dt="2021-06-10T14:46:41.880" v="34" actId="20577"/>
      <pc:docMkLst>
        <pc:docMk/>
      </pc:docMkLst>
      <pc:sldChg chg="modSp mod">
        <pc:chgData name="Richard Allin" userId="feda722f-d556-4a92-a58e-279c634fffad" providerId="ADAL" clId="{C36F024C-363C-453D-9310-F5CB68819BC7}" dt="2021-06-10T14:46:02.998" v="28" actId="207"/>
        <pc:sldMkLst>
          <pc:docMk/>
          <pc:sldMk cId="54691463" sldId="272"/>
        </pc:sldMkLst>
        <pc:spChg chg="mod">
          <ac:chgData name="Richard Allin" userId="feda722f-d556-4a92-a58e-279c634fffad" providerId="ADAL" clId="{C36F024C-363C-453D-9310-F5CB68819BC7}" dt="2021-06-10T14:45:46.491" v="24" actId="255"/>
          <ac:spMkLst>
            <pc:docMk/>
            <pc:sldMk cId="54691463" sldId="272"/>
            <ac:spMk id="2" creationId="{00000000-0000-0000-0000-000000000000}"/>
          </ac:spMkLst>
        </pc:spChg>
        <pc:spChg chg="mod">
          <ac:chgData name="Richard Allin" userId="feda722f-d556-4a92-a58e-279c634fffad" providerId="ADAL" clId="{C36F024C-363C-453D-9310-F5CB68819BC7}" dt="2021-06-10T14:46:02.998" v="28" actId="207"/>
          <ac:spMkLst>
            <pc:docMk/>
            <pc:sldMk cId="54691463" sldId="272"/>
            <ac:spMk id="3" creationId="{00000000-0000-0000-0000-000000000000}"/>
          </ac:spMkLst>
        </pc:spChg>
      </pc:sldChg>
      <pc:sldChg chg="modSp mod">
        <pc:chgData name="Richard Allin" userId="feda722f-d556-4a92-a58e-279c634fffad" providerId="ADAL" clId="{C36F024C-363C-453D-9310-F5CB68819BC7}" dt="2021-06-10T14:46:08.169" v="29" actId="255"/>
        <pc:sldMkLst>
          <pc:docMk/>
          <pc:sldMk cId="3463622606" sldId="273"/>
        </pc:sldMkLst>
        <pc:spChg chg="mod">
          <ac:chgData name="Richard Allin" userId="feda722f-d556-4a92-a58e-279c634fffad" providerId="ADAL" clId="{C36F024C-363C-453D-9310-F5CB68819BC7}" dt="2021-06-10T14:46:08.169" v="29" actId="255"/>
          <ac:spMkLst>
            <pc:docMk/>
            <pc:sldMk cId="3463622606" sldId="273"/>
            <ac:spMk id="2" creationId="{00000000-0000-0000-0000-000000000000}"/>
          </ac:spMkLst>
        </pc:spChg>
      </pc:sldChg>
      <pc:sldChg chg="modSp mod">
        <pc:chgData name="Richard Allin" userId="feda722f-d556-4a92-a58e-279c634fffad" providerId="ADAL" clId="{C36F024C-363C-453D-9310-F5CB68819BC7}" dt="2021-06-10T14:46:18.982" v="31" actId="20577"/>
        <pc:sldMkLst>
          <pc:docMk/>
          <pc:sldMk cId="862729063" sldId="274"/>
        </pc:sldMkLst>
        <pc:spChg chg="mod">
          <ac:chgData name="Richard Allin" userId="feda722f-d556-4a92-a58e-279c634fffad" providerId="ADAL" clId="{C36F024C-363C-453D-9310-F5CB68819BC7}" dt="2021-06-10T14:46:15.059" v="30" actId="255"/>
          <ac:spMkLst>
            <pc:docMk/>
            <pc:sldMk cId="862729063" sldId="274"/>
            <ac:spMk id="2" creationId="{00000000-0000-0000-0000-000000000000}"/>
          </ac:spMkLst>
        </pc:spChg>
        <pc:spChg chg="mod">
          <ac:chgData name="Richard Allin" userId="feda722f-d556-4a92-a58e-279c634fffad" providerId="ADAL" clId="{C36F024C-363C-453D-9310-F5CB68819BC7}" dt="2021-06-10T14:46:18.982" v="31" actId="20577"/>
          <ac:spMkLst>
            <pc:docMk/>
            <pc:sldMk cId="862729063" sldId="274"/>
            <ac:spMk id="3" creationId="{00000000-0000-0000-0000-000000000000}"/>
          </ac:spMkLst>
        </pc:spChg>
      </pc:sldChg>
      <pc:sldChg chg="modSp mod">
        <pc:chgData name="Richard Allin" userId="feda722f-d556-4a92-a58e-279c634fffad" providerId="ADAL" clId="{C36F024C-363C-453D-9310-F5CB68819BC7}" dt="2021-06-10T14:46:41.880" v="34" actId="20577"/>
        <pc:sldMkLst>
          <pc:docMk/>
          <pc:sldMk cId="154019301" sldId="379"/>
        </pc:sldMkLst>
        <pc:spChg chg="mod">
          <ac:chgData name="Richard Allin" userId="feda722f-d556-4a92-a58e-279c634fffad" providerId="ADAL" clId="{C36F024C-363C-453D-9310-F5CB68819BC7}" dt="2021-06-10T14:46:41.880" v="34" actId="20577"/>
          <ac:spMkLst>
            <pc:docMk/>
            <pc:sldMk cId="154019301" sldId="379"/>
            <ac:spMk id="2" creationId="{C09FCDBD-60FF-4BB4-A05B-5919A84DC7DB}"/>
          </ac:spMkLst>
        </pc:spChg>
      </pc:sldChg>
      <pc:sldChg chg="modSp mod">
        <pc:chgData name="Richard Allin" userId="feda722f-d556-4a92-a58e-279c634fffad" providerId="ADAL" clId="{C36F024C-363C-453D-9310-F5CB68819BC7}" dt="2021-06-10T14:45:38.452" v="22" actId="207"/>
        <pc:sldMkLst>
          <pc:docMk/>
          <pc:sldMk cId="3853914212" sldId="381"/>
        </pc:sldMkLst>
        <pc:spChg chg="mod">
          <ac:chgData name="Richard Allin" userId="feda722f-d556-4a92-a58e-279c634fffad" providerId="ADAL" clId="{C36F024C-363C-453D-9310-F5CB68819BC7}" dt="2021-06-10T14:44:54.174" v="8" actId="255"/>
          <ac:spMkLst>
            <pc:docMk/>
            <pc:sldMk cId="3853914212" sldId="381"/>
            <ac:spMk id="2" creationId="{00000000-0000-0000-0000-000000000000}"/>
          </ac:spMkLst>
        </pc:spChg>
        <pc:graphicFrameChg chg="mod">
          <ac:chgData name="Richard Allin" userId="feda722f-d556-4a92-a58e-279c634fffad" providerId="ADAL" clId="{C36F024C-363C-453D-9310-F5CB68819BC7}" dt="2021-06-10T14:45:38.452" v="22" actId="207"/>
          <ac:graphicFrameMkLst>
            <pc:docMk/>
            <pc:sldMk cId="3853914212" sldId="381"/>
            <ac:graphicFrameMk id="3" creationId="{9CA376A6-35E8-4324-8495-7CC1329A3342}"/>
          </ac:graphicFrameMkLst>
        </pc:graphicFrameChg>
      </pc:sldChg>
    </pc:docChg>
  </pc:docChgLst>
  <pc:docChgLst>
    <pc:chgData name="Richard Allin" userId="feda722f-d556-4a92-a58e-279c634fffad" providerId="ADAL" clId="{059EFA55-77AB-4C68-AE1D-031E0B5EA991}"/>
    <pc:docChg chg="modSld">
      <pc:chgData name="Richard Allin" userId="feda722f-d556-4a92-a58e-279c634fffad" providerId="ADAL" clId="{059EFA55-77AB-4C68-AE1D-031E0B5EA991}" dt="2021-07-30T11:18:37.915" v="6" actId="255"/>
      <pc:docMkLst>
        <pc:docMk/>
      </pc:docMkLst>
      <pc:sldChg chg="modSp mod">
        <pc:chgData name="Richard Allin" userId="feda722f-d556-4a92-a58e-279c634fffad" providerId="ADAL" clId="{059EFA55-77AB-4C68-AE1D-031E0B5EA991}" dt="2021-07-30T11:18:37.915" v="6" actId="255"/>
        <pc:sldMkLst>
          <pc:docMk/>
          <pc:sldMk cId="3853914212" sldId="381"/>
        </pc:sldMkLst>
        <pc:spChg chg="mod">
          <ac:chgData name="Richard Allin" userId="feda722f-d556-4a92-a58e-279c634fffad" providerId="ADAL" clId="{059EFA55-77AB-4C68-AE1D-031E0B5EA991}" dt="2021-07-30T11:18:14.579" v="0" actId="14100"/>
          <ac:spMkLst>
            <pc:docMk/>
            <pc:sldMk cId="3853914212" sldId="381"/>
            <ac:spMk id="2" creationId="{00000000-0000-0000-0000-000000000000}"/>
          </ac:spMkLst>
        </pc:spChg>
        <pc:graphicFrameChg chg="mod">
          <ac:chgData name="Richard Allin" userId="feda722f-d556-4a92-a58e-279c634fffad" providerId="ADAL" clId="{059EFA55-77AB-4C68-AE1D-031E0B5EA991}" dt="2021-07-30T11:18:37.915" v="6" actId="255"/>
          <ac:graphicFrameMkLst>
            <pc:docMk/>
            <pc:sldMk cId="3853914212" sldId="381"/>
            <ac:graphicFrameMk id="3" creationId="{9CA376A6-35E8-4324-8495-7CC1329A3342}"/>
          </ac:graphicFrameMkLst>
        </pc:graphicFrameChg>
      </pc:sldChg>
    </pc:docChg>
  </pc:docChgLst>
  <pc:docChgLst>
    <pc:chgData name="Richard Allin" userId="feda722f-d556-4a92-a58e-279c634fffad" providerId="ADAL" clId="{043C059A-E7E9-435A-81C2-197125FD1E98}"/>
    <pc:docChg chg="modSld">
      <pc:chgData name="Richard Allin" userId="feda722f-d556-4a92-a58e-279c634fffad" providerId="ADAL" clId="{043C059A-E7E9-435A-81C2-197125FD1E98}" dt="2021-07-02T14:04:16.413" v="12"/>
      <pc:docMkLst>
        <pc:docMk/>
      </pc:docMkLst>
      <pc:sldChg chg="modSp">
        <pc:chgData name="Richard Allin" userId="feda722f-d556-4a92-a58e-279c634fffad" providerId="ADAL" clId="{043C059A-E7E9-435A-81C2-197125FD1E98}" dt="2021-07-02T14:04:16.413" v="12"/>
        <pc:sldMkLst>
          <pc:docMk/>
          <pc:sldMk cId="3853914212" sldId="381"/>
        </pc:sldMkLst>
        <pc:graphicFrameChg chg="mod">
          <ac:chgData name="Richard Allin" userId="feda722f-d556-4a92-a58e-279c634fffad" providerId="ADAL" clId="{043C059A-E7E9-435A-81C2-197125FD1E98}" dt="2021-07-02T14:04:16.413" v="12"/>
          <ac:graphicFrameMkLst>
            <pc:docMk/>
            <pc:sldMk cId="3853914212" sldId="381"/>
            <ac:graphicFrameMk id="3" creationId="{9CA376A6-35E8-4324-8495-7CC1329A334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6D7C6-9F76-4DB0-B172-51DD0E140E0C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BAE014-4188-4915-9A19-471F58A4E39C}">
      <dgm:prSet phldrT="[Text]" custT="1"/>
      <dgm:spPr>
        <a:solidFill>
          <a:srgbClr val="78BE20"/>
        </a:solidFill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Memory lapse</a:t>
          </a:r>
        </a:p>
      </dgm:t>
    </dgm:pt>
    <dgm:pt modelId="{32CFD9B5-2554-4FFA-8B43-CCB8F7E5011E}" type="parTrans" cxnId="{620E3AB0-23A1-46D4-9559-79F640595849}">
      <dgm:prSet/>
      <dgm:spPr/>
      <dgm:t>
        <a:bodyPr/>
        <a:lstStyle/>
        <a:p>
          <a:endParaRPr lang="en-GB"/>
        </a:p>
      </dgm:t>
    </dgm:pt>
    <dgm:pt modelId="{E83B6014-8194-45D6-819A-D0286BABB58D}" type="sibTrans" cxnId="{620E3AB0-23A1-46D4-9559-79F640595849}">
      <dgm:prSet/>
      <dgm:spPr/>
      <dgm:t>
        <a:bodyPr/>
        <a:lstStyle/>
        <a:p>
          <a:endParaRPr lang="en-GB"/>
        </a:p>
      </dgm:t>
    </dgm:pt>
    <dgm:pt modelId="{39885134-843D-4E64-9114-F7A127EBC4BF}">
      <dgm:prSet phldrT="[Text]" custT="1"/>
      <dgm:spPr>
        <a:solidFill>
          <a:srgbClr val="005EB8"/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Am I 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losing it?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Worry</a:t>
          </a:r>
        </a:p>
      </dgm:t>
    </dgm:pt>
    <dgm:pt modelId="{AE2FEBB0-BE22-40D5-888F-0AB6E6177D27}" type="parTrans" cxnId="{62A25236-A554-498E-B10E-6B6E8BEBE1D9}">
      <dgm:prSet/>
      <dgm:spPr/>
      <dgm:t>
        <a:bodyPr/>
        <a:lstStyle/>
        <a:p>
          <a:endParaRPr lang="en-GB"/>
        </a:p>
      </dgm:t>
    </dgm:pt>
    <dgm:pt modelId="{BAFDD355-8E17-434F-A6D9-58E1AC678F8A}" type="sibTrans" cxnId="{62A25236-A554-498E-B10E-6B6E8BEBE1D9}">
      <dgm:prSet/>
      <dgm:spPr/>
      <dgm:t>
        <a:bodyPr/>
        <a:lstStyle/>
        <a:p>
          <a:endParaRPr lang="en-GB"/>
        </a:p>
      </dgm:t>
    </dgm:pt>
    <dgm:pt modelId="{89F8F5BE-B787-498A-9783-B2AC63C9D855}">
      <dgm:prSet phldrT="[Text]" custT="1"/>
      <dgm:spPr>
        <a:solidFill>
          <a:srgbClr val="005EB8"/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How could I have got that wrong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Frustration</a:t>
          </a:r>
        </a:p>
      </dgm:t>
    </dgm:pt>
    <dgm:pt modelId="{4AD9B4FB-2DD3-4E60-A4DB-9B94DEE198D1}" type="parTrans" cxnId="{95695046-4F4E-48EF-BBA1-C88CC4E48D22}">
      <dgm:prSet/>
      <dgm:spPr/>
      <dgm:t>
        <a:bodyPr/>
        <a:lstStyle/>
        <a:p>
          <a:endParaRPr lang="en-GB"/>
        </a:p>
      </dgm:t>
    </dgm:pt>
    <dgm:pt modelId="{17408790-F885-4F1F-9EDB-DFA7D21C9F26}" type="sibTrans" cxnId="{95695046-4F4E-48EF-BBA1-C88CC4E48D22}">
      <dgm:prSet/>
      <dgm:spPr/>
      <dgm:t>
        <a:bodyPr/>
        <a:lstStyle/>
        <a:p>
          <a:endParaRPr lang="en-GB"/>
        </a:p>
      </dgm:t>
    </dgm:pt>
    <dgm:pt modelId="{50C93D52-4BE3-4987-9E3C-33DA563D4F15}">
      <dgm:prSet phldrT="[Text]" custT="1"/>
      <dgm:spPr>
        <a:solidFill>
          <a:srgbClr val="005EB8"/>
        </a:solidFill>
      </dgm:spPr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It can’t be true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Denial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Anger</a:t>
          </a:r>
        </a:p>
      </dgm:t>
    </dgm:pt>
    <dgm:pt modelId="{9DAD72A2-3510-4323-AB8F-27F701DE7510}" type="parTrans" cxnId="{13AF5C80-D240-4CC2-9EFB-F1F55903C681}">
      <dgm:prSet/>
      <dgm:spPr/>
      <dgm:t>
        <a:bodyPr/>
        <a:lstStyle/>
        <a:p>
          <a:endParaRPr lang="en-GB"/>
        </a:p>
      </dgm:t>
    </dgm:pt>
    <dgm:pt modelId="{374691CD-44AF-40A3-814F-477AF41C27F4}" type="sibTrans" cxnId="{13AF5C80-D240-4CC2-9EFB-F1F55903C681}">
      <dgm:prSet/>
      <dgm:spPr/>
      <dgm:t>
        <a:bodyPr/>
        <a:lstStyle/>
        <a:p>
          <a:endParaRPr lang="en-GB"/>
        </a:p>
      </dgm:t>
    </dgm:pt>
    <dgm:pt modelId="{9BF6E12C-C014-4652-A0B4-A863166B150F}">
      <dgm:prSet phldrT="[Text]" custT="1"/>
      <dgm:spPr>
        <a:solidFill>
          <a:srgbClr val="005EB8"/>
        </a:solidFill>
      </dgm:spPr>
      <dgm:t>
        <a:bodyPr lIns="0" tIns="0" rIns="0" bIns="0"/>
        <a:lstStyle/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People will think badly of me</a:t>
          </a:r>
        </a:p>
        <a:p>
          <a:endParaRPr lang="en-GB" sz="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Embarrassment</a:t>
          </a:r>
        </a:p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Shame</a:t>
          </a:r>
        </a:p>
      </dgm:t>
    </dgm:pt>
    <dgm:pt modelId="{EE8743DB-58E2-4BFB-B407-150C5005D919}" type="parTrans" cxnId="{5698341F-C8DF-4254-86CE-A95696E4292A}">
      <dgm:prSet/>
      <dgm:spPr/>
      <dgm:t>
        <a:bodyPr/>
        <a:lstStyle/>
        <a:p>
          <a:endParaRPr lang="en-GB"/>
        </a:p>
      </dgm:t>
    </dgm:pt>
    <dgm:pt modelId="{A72E664E-D2D8-43DE-9773-4279ED33260E}" type="sibTrans" cxnId="{5698341F-C8DF-4254-86CE-A95696E4292A}">
      <dgm:prSet/>
      <dgm:spPr/>
      <dgm:t>
        <a:bodyPr/>
        <a:lstStyle/>
        <a:p>
          <a:endParaRPr lang="en-GB"/>
        </a:p>
      </dgm:t>
    </dgm:pt>
    <dgm:pt modelId="{1D564665-AE84-4679-A893-2F3042CB2BEF}">
      <dgm:prSet phldrT="[Text]" custT="1"/>
      <dgm:spPr>
        <a:solidFill>
          <a:srgbClr val="005EB8"/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 can’t get anything right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Depression</a:t>
          </a:r>
        </a:p>
      </dgm:t>
    </dgm:pt>
    <dgm:pt modelId="{BA02A9AB-DEC6-4BFC-BABD-C221AE9F7D65}" type="parTrans" cxnId="{81CD5C2B-596F-4DA2-8228-DE8502B2D685}">
      <dgm:prSet/>
      <dgm:spPr/>
      <dgm:t>
        <a:bodyPr/>
        <a:lstStyle/>
        <a:p>
          <a:endParaRPr lang="en-GB"/>
        </a:p>
      </dgm:t>
    </dgm:pt>
    <dgm:pt modelId="{8178001F-1F0B-4C10-824B-1BE50D9B849C}" type="sibTrans" cxnId="{81CD5C2B-596F-4DA2-8228-DE8502B2D685}">
      <dgm:prSet/>
      <dgm:spPr/>
      <dgm:t>
        <a:bodyPr/>
        <a:lstStyle/>
        <a:p>
          <a:endParaRPr lang="en-GB"/>
        </a:p>
      </dgm:t>
    </dgm:pt>
    <dgm:pt modelId="{0FEC9567-17A6-41F8-B184-71FBA01316B9}">
      <dgm:prSet phldrT="[Text]" custT="1"/>
      <dgm:spPr>
        <a:solidFill>
          <a:srgbClr val="005EB8"/>
        </a:solidFill>
      </dgm:spPr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I’m no use to anyone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Sadness</a:t>
          </a:r>
        </a:p>
      </dgm:t>
    </dgm:pt>
    <dgm:pt modelId="{503B4C01-6A0A-4F54-BE76-E0721D1F326F}" type="parTrans" cxnId="{A3B7319D-5B2C-42E3-B8E5-C9658F27B4A1}">
      <dgm:prSet/>
      <dgm:spPr/>
      <dgm:t>
        <a:bodyPr/>
        <a:lstStyle/>
        <a:p>
          <a:endParaRPr lang="en-GB"/>
        </a:p>
      </dgm:t>
    </dgm:pt>
    <dgm:pt modelId="{4F21F596-6036-4314-A072-6A3015577632}" type="sibTrans" cxnId="{A3B7319D-5B2C-42E3-B8E5-C9658F27B4A1}">
      <dgm:prSet/>
      <dgm:spPr/>
      <dgm:t>
        <a:bodyPr/>
        <a:lstStyle/>
        <a:p>
          <a:endParaRPr lang="en-GB"/>
        </a:p>
      </dgm:t>
    </dgm:pt>
    <dgm:pt modelId="{9C4DDF25-F9F0-487D-A314-586CC9F2C474}" type="pres">
      <dgm:prSet presAssocID="{3CE6D7C6-9F76-4DB0-B172-51DD0E140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D2CDB3-DEA0-44F7-952C-F5BB5855CDCF}" type="pres">
      <dgm:prSet presAssocID="{56BAE014-4188-4915-9A19-471F58A4E39C}" presName="Parent" presStyleLbl="node0" presStyleIdx="0" presStyleCnt="1" custLinFactNeighborX="12" custLinFactNeighborY="14">
        <dgm:presLayoutVars>
          <dgm:chMax val="6"/>
          <dgm:chPref val="6"/>
        </dgm:presLayoutVars>
      </dgm:prSet>
      <dgm:spPr/>
    </dgm:pt>
    <dgm:pt modelId="{27BFE083-786F-4C8C-9C23-4F1D100F6325}" type="pres">
      <dgm:prSet presAssocID="{39885134-843D-4E64-9114-F7A127EBC4BF}" presName="Accent1" presStyleCnt="0"/>
      <dgm:spPr/>
    </dgm:pt>
    <dgm:pt modelId="{CB346FCB-EE76-4A80-B55D-B9697A3DD7DC}" type="pres">
      <dgm:prSet presAssocID="{39885134-843D-4E64-9114-F7A127EBC4BF}" presName="Accent" presStyleLbl="bgShp" presStyleIdx="0" presStyleCnt="6"/>
      <dgm:spPr/>
    </dgm:pt>
    <dgm:pt modelId="{756D7A94-0146-4B5E-BAE1-89D1994E97B9}" type="pres">
      <dgm:prSet presAssocID="{39885134-843D-4E64-9114-F7A127EBC4B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840481A-2623-4D80-8366-DC24B7B34A13}" type="pres">
      <dgm:prSet presAssocID="{89F8F5BE-B787-498A-9783-B2AC63C9D855}" presName="Accent2" presStyleCnt="0"/>
      <dgm:spPr/>
    </dgm:pt>
    <dgm:pt modelId="{852F2A49-47F2-44D8-B8CB-BC97546A7E50}" type="pres">
      <dgm:prSet presAssocID="{89F8F5BE-B787-498A-9783-B2AC63C9D855}" presName="Accent" presStyleLbl="bgShp" presStyleIdx="1" presStyleCnt="6"/>
      <dgm:spPr/>
    </dgm:pt>
    <dgm:pt modelId="{A0AF8B66-89C4-4588-B4EF-2BEFC169A101}" type="pres">
      <dgm:prSet presAssocID="{89F8F5BE-B787-498A-9783-B2AC63C9D85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5D21E9F-119A-46F1-A66E-36296E995142}" type="pres">
      <dgm:prSet presAssocID="{50C93D52-4BE3-4987-9E3C-33DA563D4F15}" presName="Accent3" presStyleCnt="0"/>
      <dgm:spPr/>
    </dgm:pt>
    <dgm:pt modelId="{FDAC2F7B-6A1B-42EC-A249-593EAB39DAA2}" type="pres">
      <dgm:prSet presAssocID="{50C93D52-4BE3-4987-9E3C-33DA563D4F15}" presName="Accent" presStyleLbl="bgShp" presStyleIdx="2" presStyleCnt="6"/>
      <dgm:spPr/>
    </dgm:pt>
    <dgm:pt modelId="{40689E80-EEDA-45E1-A4E2-20C6F96DFE86}" type="pres">
      <dgm:prSet presAssocID="{50C93D52-4BE3-4987-9E3C-33DA563D4F1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26FCF6B-1229-492A-ACAA-1D9647E97F11}" type="pres">
      <dgm:prSet presAssocID="{9BF6E12C-C014-4652-A0B4-A863166B150F}" presName="Accent4" presStyleCnt="0"/>
      <dgm:spPr/>
    </dgm:pt>
    <dgm:pt modelId="{D7CDBEBA-5EC8-4665-B366-42F6E41518BC}" type="pres">
      <dgm:prSet presAssocID="{9BF6E12C-C014-4652-A0B4-A863166B150F}" presName="Accent" presStyleLbl="bgShp" presStyleIdx="3" presStyleCnt="6"/>
      <dgm:spPr/>
    </dgm:pt>
    <dgm:pt modelId="{CB9C7613-58E2-49E9-9865-E4EE236890BF}" type="pres">
      <dgm:prSet presAssocID="{9BF6E12C-C014-4652-A0B4-A863166B150F}" presName="Child4" presStyleLbl="node1" presStyleIdx="3" presStyleCnt="6" custScaleX="109585">
        <dgm:presLayoutVars>
          <dgm:chMax val="0"/>
          <dgm:chPref val="0"/>
          <dgm:bulletEnabled val="1"/>
        </dgm:presLayoutVars>
      </dgm:prSet>
      <dgm:spPr/>
    </dgm:pt>
    <dgm:pt modelId="{DF04DFAD-9E56-4D44-96B1-2B2B7C017FE3}" type="pres">
      <dgm:prSet presAssocID="{1D564665-AE84-4679-A893-2F3042CB2BEF}" presName="Accent5" presStyleCnt="0"/>
      <dgm:spPr/>
    </dgm:pt>
    <dgm:pt modelId="{B8A4CEF4-7233-40E7-8A29-BCAE831DA387}" type="pres">
      <dgm:prSet presAssocID="{1D564665-AE84-4679-A893-2F3042CB2BEF}" presName="Accent" presStyleLbl="bgShp" presStyleIdx="4" presStyleCnt="6"/>
      <dgm:spPr/>
    </dgm:pt>
    <dgm:pt modelId="{79825F0F-42EB-4970-933E-9A26E1B5C5D9}" type="pres">
      <dgm:prSet presAssocID="{1D564665-AE84-4679-A893-2F3042CB2BE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3D7DD85-1906-4814-BC22-50FCEE7F62E9}" type="pres">
      <dgm:prSet presAssocID="{0FEC9567-17A6-41F8-B184-71FBA01316B9}" presName="Accent6" presStyleCnt="0"/>
      <dgm:spPr/>
    </dgm:pt>
    <dgm:pt modelId="{4DE60EAB-D676-4B6C-84A2-90162CCCB251}" type="pres">
      <dgm:prSet presAssocID="{0FEC9567-17A6-41F8-B184-71FBA01316B9}" presName="Accent" presStyleLbl="bgShp" presStyleIdx="5" presStyleCnt="6"/>
      <dgm:spPr/>
    </dgm:pt>
    <dgm:pt modelId="{4B88CDC3-65E0-43C4-B4D0-8A7B2D5788F1}" type="pres">
      <dgm:prSet presAssocID="{0FEC9567-17A6-41F8-B184-71FBA01316B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8EB1310-B6FB-4C35-AEF5-8EE88A940AD1}" type="presOf" srcId="{50C93D52-4BE3-4987-9E3C-33DA563D4F15}" destId="{40689E80-EEDA-45E1-A4E2-20C6F96DFE86}" srcOrd="0" destOrd="0" presId="urn:microsoft.com/office/officeart/2011/layout/HexagonRadial"/>
    <dgm:cxn modelId="{5698341F-C8DF-4254-86CE-A95696E4292A}" srcId="{56BAE014-4188-4915-9A19-471F58A4E39C}" destId="{9BF6E12C-C014-4652-A0B4-A863166B150F}" srcOrd="3" destOrd="0" parTransId="{EE8743DB-58E2-4BFB-B407-150C5005D919}" sibTransId="{A72E664E-D2D8-43DE-9773-4279ED33260E}"/>
    <dgm:cxn modelId="{C3FA2E2B-31AA-4C13-863D-2EB0445C1FED}" type="presOf" srcId="{56BAE014-4188-4915-9A19-471F58A4E39C}" destId="{03D2CDB3-DEA0-44F7-952C-F5BB5855CDCF}" srcOrd="0" destOrd="0" presId="urn:microsoft.com/office/officeart/2011/layout/HexagonRadial"/>
    <dgm:cxn modelId="{81CD5C2B-596F-4DA2-8228-DE8502B2D685}" srcId="{56BAE014-4188-4915-9A19-471F58A4E39C}" destId="{1D564665-AE84-4679-A893-2F3042CB2BEF}" srcOrd="4" destOrd="0" parTransId="{BA02A9AB-DEC6-4BFC-BABD-C221AE9F7D65}" sibTransId="{8178001F-1F0B-4C10-824B-1BE50D9B849C}"/>
    <dgm:cxn modelId="{62A25236-A554-498E-B10E-6B6E8BEBE1D9}" srcId="{56BAE014-4188-4915-9A19-471F58A4E39C}" destId="{39885134-843D-4E64-9114-F7A127EBC4BF}" srcOrd="0" destOrd="0" parTransId="{AE2FEBB0-BE22-40D5-888F-0AB6E6177D27}" sibTransId="{BAFDD355-8E17-434F-A6D9-58E1AC678F8A}"/>
    <dgm:cxn modelId="{95695046-4F4E-48EF-BBA1-C88CC4E48D22}" srcId="{56BAE014-4188-4915-9A19-471F58A4E39C}" destId="{89F8F5BE-B787-498A-9783-B2AC63C9D855}" srcOrd="1" destOrd="0" parTransId="{4AD9B4FB-2DD3-4E60-A4DB-9B94DEE198D1}" sibTransId="{17408790-F885-4F1F-9EDB-DFA7D21C9F26}"/>
    <dgm:cxn modelId="{36FD9E46-B871-42F8-8D4E-EBD77490F73D}" type="presOf" srcId="{3CE6D7C6-9F76-4DB0-B172-51DD0E140E0C}" destId="{9C4DDF25-F9F0-487D-A314-586CC9F2C474}" srcOrd="0" destOrd="0" presId="urn:microsoft.com/office/officeart/2011/layout/HexagonRadial"/>
    <dgm:cxn modelId="{13AF5C80-D240-4CC2-9EFB-F1F55903C681}" srcId="{56BAE014-4188-4915-9A19-471F58A4E39C}" destId="{50C93D52-4BE3-4987-9E3C-33DA563D4F15}" srcOrd="2" destOrd="0" parTransId="{9DAD72A2-3510-4323-AB8F-27F701DE7510}" sibTransId="{374691CD-44AF-40A3-814F-477AF41C27F4}"/>
    <dgm:cxn modelId="{A3B7319D-5B2C-42E3-B8E5-C9658F27B4A1}" srcId="{56BAE014-4188-4915-9A19-471F58A4E39C}" destId="{0FEC9567-17A6-41F8-B184-71FBA01316B9}" srcOrd="5" destOrd="0" parTransId="{503B4C01-6A0A-4F54-BE76-E0721D1F326F}" sibTransId="{4F21F596-6036-4314-A072-6A3015577632}"/>
    <dgm:cxn modelId="{4BC1109F-AE47-4FB0-9321-AE13141D88E3}" type="presOf" srcId="{39885134-843D-4E64-9114-F7A127EBC4BF}" destId="{756D7A94-0146-4B5E-BAE1-89D1994E97B9}" srcOrd="0" destOrd="0" presId="urn:microsoft.com/office/officeart/2011/layout/HexagonRadial"/>
    <dgm:cxn modelId="{24D939AB-8241-4FEE-9198-1666B6999FBA}" type="presOf" srcId="{9BF6E12C-C014-4652-A0B4-A863166B150F}" destId="{CB9C7613-58E2-49E9-9865-E4EE236890BF}" srcOrd="0" destOrd="0" presId="urn:microsoft.com/office/officeart/2011/layout/HexagonRadial"/>
    <dgm:cxn modelId="{620E3AB0-23A1-46D4-9559-79F640595849}" srcId="{3CE6D7C6-9F76-4DB0-B172-51DD0E140E0C}" destId="{56BAE014-4188-4915-9A19-471F58A4E39C}" srcOrd="0" destOrd="0" parTransId="{32CFD9B5-2554-4FFA-8B43-CCB8F7E5011E}" sibTransId="{E83B6014-8194-45D6-819A-D0286BABB58D}"/>
    <dgm:cxn modelId="{2F5CB4B1-574D-4D76-B68B-30CB4E1768C8}" type="presOf" srcId="{89F8F5BE-B787-498A-9783-B2AC63C9D855}" destId="{A0AF8B66-89C4-4588-B4EF-2BEFC169A101}" srcOrd="0" destOrd="0" presId="urn:microsoft.com/office/officeart/2011/layout/HexagonRadial"/>
    <dgm:cxn modelId="{F00FD9CB-21FC-442F-ADFF-7A9B6E20C0E8}" type="presOf" srcId="{0FEC9567-17A6-41F8-B184-71FBA01316B9}" destId="{4B88CDC3-65E0-43C4-B4D0-8A7B2D5788F1}" srcOrd="0" destOrd="0" presId="urn:microsoft.com/office/officeart/2011/layout/HexagonRadial"/>
    <dgm:cxn modelId="{9E2EFCD8-CE9B-4D40-B30E-B59D8DA917DC}" type="presOf" srcId="{1D564665-AE84-4679-A893-2F3042CB2BEF}" destId="{79825F0F-42EB-4970-933E-9A26E1B5C5D9}" srcOrd="0" destOrd="0" presId="urn:microsoft.com/office/officeart/2011/layout/HexagonRadial"/>
    <dgm:cxn modelId="{8C304423-755F-4161-A816-A4F4D7703B5F}" type="presParOf" srcId="{9C4DDF25-F9F0-487D-A314-586CC9F2C474}" destId="{03D2CDB3-DEA0-44F7-952C-F5BB5855CDCF}" srcOrd="0" destOrd="0" presId="urn:microsoft.com/office/officeart/2011/layout/HexagonRadial"/>
    <dgm:cxn modelId="{D9E747A0-FD23-46D7-9B0B-33889E3DC9C8}" type="presParOf" srcId="{9C4DDF25-F9F0-487D-A314-586CC9F2C474}" destId="{27BFE083-786F-4C8C-9C23-4F1D100F6325}" srcOrd="1" destOrd="0" presId="urn:microsoft.com/office/officeart/2011/layout/HexagonRadial"/>
    <dgm:cxn modelId="{160EC976-5AFC-49A5-86F8-8A842AD53E5B}" type="presParOf" srcId="{27BFE083-786F-4C8C-9C23-4F1D100F6325}" destId="{CB346FCB-EE76-4A80-B55D-B9697A3DD7DC}" srcOrd="0" destOrd="0" presId="urn:microsoft.com/office/officeart/2011/layout/HexagonRadial"/>
    <dgm:cxn modelId="{2088535D-0EC1-4A69-AC24-20DCA9D3C381}" type="presParOf" srcId="{9C4DDF25-F9F0-487D-A314-586CC9F2C474}" destId="{756D7A94-0146-4B5E-BAE1-89D1994E97B9}" srcOrd="2" destOrd="0" presId="urn:microsoft.com/office/officeart/2011/layout/HexagonRadial"/>
    <dgm:cxn modelId="{E6B8E249-184D-46F6-B9CF-FBBEB54FA186}" type="presParOf" srcId="{9C4DDF25-F9F0-487D-A314-586CC9F2C474}" destId="{C840481A-2623-4D80-8366-DC24B7B34A13}" srcOrd="3" destOrd="0" presId="urn:microsoft.com/office/officeart/2011/layout/HexagonRadial"/>
    <dgm:cxn modelId="{CC5FC7F4-B305-44BC-98E7-57F25860FEDF}" type="presParOf" srcId="{C840481A-2623-4D80-8366-DC24B7B34A13}" destId="{852F2A49-47F2-44D8-B8CB-BC97546A7E50}" srcOrd="0" destOrd="0" presId="urn:microsoft.com/office/officeart/2011/layout/HexagonRadial"/>
    <dgm:cxn modelId="{4C3259AD-2E87-4D70-B6B2-57BD19DD40B4}" type="presParOf" srcId="{9C4DDF25-F9F0-487D-A314-586CC9F2C474}" destId="{A0AF8B66-89C4-4588-B4EF-2BEFC169A101}" srcOrd="4" destOrd="0" presId="urn:microsoft.com/office/officeart/2011/layout/HexagonRadial"/>
    <dgm:cxn modelId="{1ECCBF10-D727-4880-9903-F24D35845D67}" type="presParOf" srcId="{9C4DDF25-F9F0-487D-A314-586CC9F2C474}" destId="{05D21E9F-119A-46F1-A66E-36296E995142}" srcOrd="5" destOrd="0" presId="urn:microsoft.com/office/officeart/2011/layout/HexagonRadial"/>
    <dgm:cxn modelId="{DB825F44-67B5-4296-AB69-BFF485BA6D54}" type="presParOf" srcId="{05D21E9F-119A-46F1-A66E-36296E995142}" destId="{FDAC2F7B-6A1B-42EC-A249-593EAB39DAA2}" srcOrd="0" destOrd="0" presId="urn:microsoft.com/office/officeart/2011/layout/HexagonRadial"/>
    <dgm:cxn modelId="{07D03DEB-58E0-42E0-9889-6668F57613EA}" type="presParOf" srcId="{9C4DDF25-F9F0-487D-A314-586CC9F2C474}" destId="{40689E80-EEDA-45E1-A4E2-20C6F96DFE86}" srcOrd="6" destOrd="0" presId="urn:microsoft.com/office/officeart/2011/layout/HexagonRadial"/>
    <dgm:cxn modelId="{71E5B485-7DB3-41E2-BEFB-5A356E38F065}" type="presParOf" srcId="{9C4DDF25-F9F0-487D-A314-586CC9F2C474}" destId="{D26FCF6B-1229-492A-ACAA-1D9647E97F11}" srcOrd="7" destOrd="0" presId="urn:microsoft.com/office/officeart/2011/layout/HexagonRadial"/>
    <dgm:cxn modelId="{0B71FE7C-44BB-47D0-9697-0929553C9547}" type="presParOf" srcId="{D26FCF6B-1229-492A-ACAA-1D9647E97F11}" destId="{D7CDBEBA-5EC8-4665-B366-42F6E41518BC}" srcOrd="0" destOrd="0" presId="urn:microsoft.com/office/officeart/2011/layout/HexagonRadial"/>
    <dgm:cxn modelId="{FFB309A5-E4C4-4B60-AEF5-216F6D27127C}" type="presParOf" srcId="{9C4DDF25-F9F0-487D-A314-586CC9F2C474}" destId="{CB9C7613-58E2-49E9-9865-E4EE236890BF}" srcOrd="8" destOrd="0" presId="urn:microsoft.com/office/officeart/2011/layout/HexagonRadial"/>
    <dgm:cxn modelId="{484FAB6E-9035-4293-B561-B197E7C0FD93}" type="presParOf" srcId="{9C4DDF25-F9F0-487D-A314-586CC9F2C474}" destId="{DF04DFAD-9E56-4D44-96B1-2B2B7C017FE3}" srcOrd="9" destOrd="0" presId="urn:microsoft.com/office/officeart/2011/layout/HexagonRadial"/>
    <dgm:cxn modelId="{6D18680B-B5C6-4D29-88FB-409B952F88FD}" type="presParOf" srcId="{DF04DFAD-9E56-4D44-96B1-2B2B7C017FE3}" destId="{B8A4CEF4-7233-40E7-8A29-BCAE831DA387}" srcOrd="0" destOrd="0" presId="urn:microsoft.com/office/officeart/2011/layout/HexagonRadial"/>
    <dgm:cxn modelId="{E216B229-5BAE-417D-B9F6-C87A22532343}" type="presParOf" srcId="{9C4DDF25-F9F0-487D-A314-586CC9F2C474}" destId="{79825F0F-42EB-4970-933E-9A26E1B5C5D9}" srcOrd="10" destOrd="0" presId="urn:microsoft.com/office/officeart/2011/layout/HexagonRadial"/>
    <dgm:cxn modelId="{894756BE-24AF-4FF9-A7EE-46247D9B5245}" type="presParOf" srcId="{9C4DDF25-F9F0-487D-A314-586CC9F2C474}" destId="{D3D7DD85-1906-4814-BC22-50FCEE7F62E9}" srcOrd="11" destOrd="0" presId="urn:microsoft.com/office/officeart/2011/layout/HexagonRadial"/>
    <dgm:cxn modelId="{693CA0C7-4F36-47C4-8593-C28DD96CD605}" type="presParOf" srcId="{D3D7DD85-1906-4814-BC22-50FCEE7F62E9}" destId="{4DE60EAB-D676-4B6C-84A2-90162CCCB251}" srcOrd="0" destOrd="0" presId="urn:microsoft.com/office/officeart/2011/layout/HexagonRadial"/>
    <dgm:cxn modelId="{004A08F1-34E2-4A5D-B059-16E9DF4415AF}" type="presParOf" srcId="{9C4DDF25-F9F0-487D-A314-586CC9F2C474}" destId="{4B88CDC3-65E0-43C4-B4D0-8A7B2D5788F1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CDB3-DEA0-44F7-952C-F5BB5855CDCF}">
      <dsp:nvSpPr>
        <dsp:cNvPr id="0" name=""/>
        <dsp:cNvSpPr/>
      </dsp:nvSpPr>
      <dsp:spPr>
        <a:xfrm>
          <a:off x="2081299" y="1178274"/>
          <a:ext cx="1497407" cy="1295318"/>
        </a:xfrm>
        <a:prstGeom prst="hexagon">
          <a:avLst>
            <a:gd name="adj" fmla="val 28570"/>
            <a:gd name="vf" fmla="val 115470"/>
          </a:avLst>
        </a:prstGeom>
        <a:solidFill>
          <a:srgbClr val="78B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Memory lapse</a:t>
          </a:r>
        </a:p>
      </dsp:txBody>
      <dsp:txXfrm>
        <a:off x="2329440" y="1392926"/>
        <a:ext cx="1001125" cy="866014"/>
      </dsp:txXfrm>
    </dsp:sp>
    <dsp:sp modelId="{852F2A49-47F2-44D8-B8CB-BC97546A7E50}">
      <dsp:nvSpPr>
        <dsp:cNvPr id="0" name=""/>
        <dsp:cNvSpPr/>
      </dsp:nvSpPr>
      <dsp:spPr>
        <a:xfrm>
          <a:off x="3018784" y="558370"/>
          <a:ext cx="564967" cy="4867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D7A94-0146-4B5E-BAE1-89D1994E97B9}">
      <dsp:nvSpPr>
        <dsp:cNvPr id="0" name=""/>
        <dsp:cNvSpPr/>
      </dsp:nvSpPr>
      <dsp:spPr>
        <a:xfrm>
          <a:off x="2219052" y="0"/>
          <a:ext cx="1227115" cy="1061598"/>
        </a:xfrm>
        <a:prstGeom prst="hexagon">
          <a:avLst>
            <a:gd name="adj" fmla="val 28570"/>
            <a:gd name="vf" fmla="val 115470"/>
          </a:avLst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Am 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losing it?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Worry</a:t>
          </a:r>
        </a:p>
      </dsp:txBody>
      <dsp:txXfrm>
        <a:off x="2422411" y="175929"/>
        <a:ext cx="820397" cy="709740"/>
      </dsp:txXfrm>
    </dsp:sp>
    <dsp:sp modelId="{FDAC2F7B-6A1B-42EC-A249-593EAB39DAA2}">
      <dsp:nvSpPr>
        <dsp:cNvPr id="0" name=""/>
        <dsp:cNvSpPr/>
      </dsp:nvSpPr>
      <dsp:spPr>
        <a:xfrm>
          <a:off x="3678145" y="1468416"/>
          <a:ext cx="564967" cy="4867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F8B66-89C4-4588-B4EF-2BEFC169A101}">
      <dsp:nvSpPr>
        <dsp:cNvPr id="0" name=""/>
        <dsp:cNvSpPr/>
      </dsp:nvSpPr>
      <dsp:spPr>
        <a:xfrm>
          <a:off x="3344459" y="652954"/>
          <a:ext cx="1227115" cy="1061598"/>
        </a:xfrm>
        <a:prstGeom prst="hexagon">
          <a:avLst>
            <a:gd name="adj" fmla="val 28570"/>
            <a:gd name="vf" fmla="val 115470"/>
          </a:avLst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How could I have got that wrong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Frustration</a:t>
          </a:r>
        </a:p>
      </dsp:txBody>
      <dsp:txXfrm>
        <a:off x="3547818" y="828883"/>
        <a:ext cx="820397" cy="709740"/>
      </dsp:txXfrm>
    </dsp:sp>
    <dsp:sp modelId="{D7CDBEBA-5EC8-4665-B366-42F6E41518BC}">
      <dsp:nvSpPr>
        <dsp:cNvPr id="0" name=""/>
        <dsp:cNvSpPr/>
      </dsp:nvSpPr>
      <dsp:spPr>
        <a:xfrm>
          <a:off x="3220110" y="2495687"/>
          <a:ext cx="564967" cy="4867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89E80-EEDA-45E1-A4E2-20C6F96DFE86}">
      <dsp:nvSpPr>
        <dsp:cNvPr id="0" name=""/>
        <dsp:cNvSpPr/>
      </dsp:nvSpPr>
      <dsp:spPr>
        <a:xfrm>
          <a:off x="3344459" y="1936586"/>
          <a:ext cx="1227115" cy="1061598"/>
        </a:xfrm>
        <a:prstGeom prst="hexagon">
          <a:avLst>
            <a:gd name="adj" fmla="val 28570"/>
            <a:gd name="vf" fmla="val 115470"/>
          </a:avLst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It can’t be true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Denial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Anger</a:t>
          </a:r>
        </a:p>
      </dsp:txBody>
      <dsp:txXfrm>
        <a:off x="3547818" y="2112515"/>
        <a:ext cx="820397" cy="709740"/>
      </dsp:txXfrm>
    </dsp:sp>
    <dsp:sp modelId="{B8A4CEF4-7233-40E7-8A29-BCAE831DA387}">
      <dsp:nvSpPr>
        <dsp:cNvPr id="0" name=""/>
        <dsp:cNvSpPr/>
      </dsp:nvSpPr>
      <dsp:spPr>
        <a:xfrm>
          <a:off x="2083905" y="2602322"/>
          <a:ext cx="564967" cy="4867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C7613-58E2-49E9-9865-E4EE236890BF}">
      <dsp:nvSpPr>
        <dsp:cNvPr id="0" name=""/>
        <dsp:cNvSpPr/>
      </dsp:nvSpPr>
      <dsp:spPr>
        <a:xfrm>
          <a:off x="2160242" y="2590271"/>
          <a:ext cx="1344733" cy="1061598"/>
        </a:xfrm>
        <a:prstGeom prst="hexagon">
          <a:avLst>
            <a:gd name="adj" fmla="val 28570"/>
            <a:gd name="vf" fmla="val 115470"/>
          </a:avLst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People will think badly of me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Embarrassment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Shame</a:t>
          </a:r>
        </a:p>
      </dsp:txBody>
      <dsp:txXfrm>
        <a:off x="2373403" y="2758550"/>
        <a:ext cx="918411" cy="725040"/>
      </dsp:txXfrm>
    </dsp:sp>
    <dsp:sp modelId="{4DE60EAB-D676-4B6C-84A2-90162CCCB251}">
      <dsp:nvSpPr>
        <dsp:cNvPr id="0" name=""/>
        <dsp:cNvSpPr/>
      </dsp:nvSpPr>
      <dsp:spPr>
        <a:xfrm>
          <a:off x="1413747" y="1692641"/>
          <a:ext cx="564967" cy="4867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25F0F-42EB-4970-933E-9A26E1B5C5D9}">
      <dsp:nvSpPr>
        <dsp:cNvPr id="0" name=""/>
        <dsp:cNvSpPr/>
      </dsp:nvSpPr>
      <dsp:spPr>
        <a:xfrm>
          <a:off x="1088420" y="1937317"/>
          <a:ext cx="1227115" cy="1061598"/>
        </a:xfrm>
        <a:prstGeom prst="hexagon">
          <a:avLst>
            <a:gd name="adj" fmla="val 28570"/>
            <a:gd name="vf" fmla="val 115470"/>
          </a:avLst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 can’t get anything right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Depression</a:t>
          </a:r>
        </a:p>
      </dsp:txBody>
      <dsp:txXfrm>
        <a:off x="1291779" y="2113246"/>
        <a:ext cx="820397" cy="709740"/>
      </dsp:txXfrm>
    </dsp:sp>
    <dsp:sp modelId="{4B88CDC3-65E0-43C4-B4D0-8A7B2D5788F1}">
      <dsp:nvSpPr>
        <dsp:cNvPr id="0" name=""/>
        <dsp:cNvSpPr/>
      </dsp:nvSpPr>
      <dsp:spPr>
        <a:xfrm>
          <a:off x="1088420" y="651493"/>
          <a:ext cx="1227115" cy="1061598"/>
        </a:xfrm>
        <a:prstGeom prst="hexagon">
          <a:avLst>
            <a:gd name="adj" fmla="val 28570"/>
            <a:gd name="vf" fmla="val 115470"/>
          </a:avLst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I’m no use to anyone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Sadness</a:t>
          </a:r>
        </a:p>
      </dsp:txBody>
      <dsp:txXfrm>
        <a:off x="1291779" y="827422"/>
        <a:ext cx="820397" cy="70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1A715-D1F6-48AF-B72E-DFA7B505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6DF73-3D36-4CA6-AA46-3170F1FF9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795D-4481-432F-8855-3AF62738EFE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1BA1F-51A8-46F7-94E5-00EC7A9AC6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BCF57-61CF-438E-A0ED-ABEC039650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ADFA-0BD8-474F-93C7-20290C40B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7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FDA3-3965-43A6-802C-A903A3826D9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C840-854D-436B-9598-E86B1436A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Anxious about forgetting something important.</a:t>
            </a:r>
          </a:p>
          <a:p>
            <a:endParaRPr lang="en-GB" dirty="0"/>
          </a:p>
          <a:p>
            <a:r>
              <a:rPr lang="en-GB" dirty="0"/>
              <a:t>Blame others so they don’t have</a:t>
            </a:r>
            <a:r>
              <a:rPr lang="en-GB" baseline="0" dirty="0"/>
              <a:t> to go through the embarrassment of admitting they forgot. </a:t>
            </a:r>
          </a:p>
          <a:p>
            <a:endParaRPr lang="en-GB" baseline="0" dirty="0"/>
          </a:p>
          <a:p>
            <a:r>
              <a:rPr lang="en-GB" baseline="0" dirty="0"/>
              <a:t>Someone who was good at remembering birthday/or that they were “the person” who did certain tasks – not being able to do them affects one’s sense of self.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571CD-AFBB-44F6-BE4A-492B92A3CE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0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5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2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A12-FD3D-4820-A5FB-66265F44FA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9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A12-FD3D-4820-A5FB-66265F44FA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8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03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49" r:id="rId3"/>
    <p:sldLayoutId id="2147483650" r:id="rId4"/>
    <p:sldLayoutId id="2147483656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0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9512" y="1421507"/>
            <a:ext cx="8497887" cy="1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78BE20"/>
                </a:solidFill>
              </a:rPr>
              <a:t>Memory &amp; Communication</a:t>
            </a:r>
          </a:p>
          <a:p>
            <a:pPr>
              <a:lnSpc>
                <a:spcPts val="6900"/>
              </a:lnSpc>
              <a:spcBef>
                <a:spcPct val="0"/>
              </a:spcBef>
              <a:buFontTx/>
              <a:buNone/>
            </a:pPr>
            <a:r>
              <a:rPr lang="en-GB" altLang="en-US" sz="6200" b="1" dirty="0">
                <a:solidFill>
                  <a:srgbClr val="003087"/>
                </a:solidFill>
              </a:rPr>
              <a:t>      </a:t>
            </a:r>
            <a:r>
              <a:rPr lang="en-GB" altLang="en-US" sz="6200" b="1" dirty="0">
                <a:solidFill>
                  <a:srgbClr val="005EB8"/>
                </a:solidFill>
              </a:rPr>
              <a:t>Part 3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33B1D1B-3834-4CDF-83C5-BC7A13782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5"/>
    </mc:Choice>
    <mc:Fallback xmlns="">
      <p:transition spd="slow" advTm="23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46211"/>
            <a:ext cx="6768752" cy="699542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feels when your memory lets you down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A376A6-35E8-4324-8495-7CC1329A3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736865"/>
              </p:ext>
            </p:extLst>
          </p:nvPr>
        </p:nvGraphicFramePr>
        <p:xfrm>
          <a:off x="2339752" y="1041083"/>
          <a:ext cx="5659995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08E8209-DC18-4BCE-A11C-4C8D39C8D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9"/>
    </mc:Choice>
    <mc:Fallback xmlns="">
      <p:transition spd="slow" advTm="51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Why that reaction?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48365"/>
            <a:ext cx="784887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Sometimes by recognising what is </a:t>
            </a: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triggering certain reactions </a:t>
            </a: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may be able to adjust what we say and how we say it to better meet these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‘difficult’ new behaviours are usually </a:t>
            </a: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self-protective</a:t>
            </a: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that is aimed at trying to avoid negative feeling (embarrassment / shame / fear) about themselves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6398665-1461-4486-A4E7-1D55F9776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4"/>
    </mc:Choice>
    <mc:Fallback xmlns="">
      <p:transition spd="slow" advTm="38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else could he have said?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25255"/>
            <a:ext cx="784887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Anne– “I can’t find my glasses”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– “Why don’t you wear them on a cord around your neck”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Anne (angrily) “Don’t tell me what to do!”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might Anne be thinking and feeling?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she need?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could John say that might meet Anne’s need?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31F87A-10D3-4556-9008-4BFC9D1A9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7"/>
    </mc:Choice>
    <mc:Fallback xmlns="">
      <p:transition spd="slow" advTm="8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else could he have said?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25255"/>
            <a:ext cx="7848872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Anne– “Let’s go and visit Peter” (their son in Australia)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– “We can’t manage such a long trip”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Response…..John said that Anne was upset, irritable and ‘uncooperative’ for some time afterwards)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might Anne be thinking and feeling?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could John say that might meet her need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9B6917-46EF-43B2-B623-177DFBAB9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73"/>
    </mc:Choice>
    <mc:Fallback xmlns="">
      <p:transition spd="slow" advTm="90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CDBD-60FF-4BB4-A05B-5919A84DC7DB}"/>
              </a:ext>
            </a:extLst>
          </p:cNvPr>
          <p:cNvSpPr txBox="1"/>
          <p:nvPr/>
        </p:nvSpPr>
        <p:spPr>
          <a:xfrm>
            <a:off x="1619672" y="1923678"/>
            <a:ext cx="592982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200" b="1" dirty="0">
                <a:solidFill>
                  <a:srgbClr val="003087"/>
                </a:solidFill>
                <a:latin typeface="Arial" pitchFamily="34" charset="0"/>
                <a:ea typeface="ＭＳ Ｐゴシック" pitchFamily="34" charset="-128"/>
              </a:rPr>
              <a:t>Questions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200" b="1" dirty="0">
                <a:solidFill>
                  <a:srgbClr val="003087"/>
                </a:solidFill>
                <a:latin typeface="Arial" pitchFamily="34" charset="0"/>
                <a:ea typeface="ＭＳ Ｐゴシック" pitchFamily="34" charset="-128"/>
              </a:rPr>
              <a:t>discussion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E553B6E-A699-4839-A551-B40BBAC54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9"/>
    </mc:Choice>
    <mc:Fallback xmlns="">
      <p:transition spd="slow"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 xmlns="df458b41-935f-4810-8eb1-db5c549173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04402F14C2040972872144D86C0E5" ma:contentTypeVersion="12" ma:contentTypeDescription="Create a new document." ma:contentTypeScope="" ma:versionID="82f39b8afc9a984302738cbdb8c63482">
  <xsd:schema xmlns:xsd="http://www.w3.org/2001/XMLSchema" xmlns:xs="http://www.w3.org/2001/XMLSchema" xmlns:p="http://schemas.microsoft.com/office/2006/metadata/properties" xmlns:ns2="df458b41-935f-4810-8eb1-db5c5491733c" xmlns:ns3="9100f43c-e044-4451-8195-d36046d8f95a" targetNamespace="http://schemas.microsoft.com/office/2006/metadata/properties" ma:root="true" ma:fieldsID="4ab1b3420067e4829882a3290f860bb8" ns2:_="" ns3:_="">
    <xsd:import namespace="df458b41-935f-4810-8eb1-db5c5491733c"/>
    <xsd:import namespace="9100f43c-e044-4451-8195-d36046d8f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Review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58b41-935f-4810-8eb1-db5c54917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Review" ma:index="17" nillable="true" ma:displayName="Review" ma:format="Dropdown" ma:internalName="Review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0f43c-e044-4451-8195-d36046d8f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9D423-B011-4618-931C-31B2DB1980E0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100f43c-e044-4451-8195-d36046d8f95a"/>
    <ds:schemaRef ds:uri="df458b41-935f-4810-8eb1-db5c549173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85A821-08C0-4C7F-A39E-4C38C4306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785D2-686F-4B8B-9D00-766788DF8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58b41-935f-4810-8eb1-db5c5491733c"/>
    <ds:schemaRef ds:uri="9100f43c-e044-4451-8195-d36046d8f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311</Words>
  <Application>Microsoft Office PowerPoint</Application>
  <PresentationFormat>On-screen Show (16:9)</PresentationFormat>
  <Paragraphs>48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1_Office Theme</vt:lpstr>
      <vt:lpstr>PowerPoint Presentation</vt:lpstr>
      <vt:lpstr>How it feels when your memory lets you down</vt:lpstr>
      <vt:lpstr>PowerPoint Presentation</vt:lpstr>
      <vt:lpstr>PowerPoint Presentation</vt:lpstr>
      <vt:lpstr>PowerPoint Presentation</vt:lpstr>
      <vt:lpstr>PowerPoint Presentation</vt:lpstr>
    </vt:vector>
  </TitlesOfParts>
  <Company>Berkshire Healthcare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2018-07-13T15:01:35Z</dcterms:created>
  <dcterms:modified xsi:type="dcterms:W3CDTF">2021-07-30T11:18:44Z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0x0101001D904402F14C2040972872144D86C0E5</vt:lpwstr>
  </property>
</Properties>
</file>