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</p:sldMasterIdLst>
  <p:handoutMasterIdLst>
    <p:handoutMasterId r:id="rId17"/>
  </p:handoutMasterIdLst>
  <p:sldIdLst>
    <p:sldId id="260" r:id="rId6"/>
    <p:sldId id="292" r:id="rId7"/>
    <p:sldId id="265" r:id="rId8"/>
    <p:sldId id="266" r:id="rId9"/>
    <p:sldId id="267" r:id="rId10"/>
    <p:sldId id="268" r:id="rId11"/>
    <p:sldId id="269" r:id="rId12"/>
    <p:sldId id="270" r:id="rId13"/>
    <p:sldId id="376" r:id="rId14"/>
    <p:sldId id="377" r:id="rId15"/>
    <p:sldId id="383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05EB8"/>
    <a:srgbClr val="41B6E6"/>
    <a:srgbClr val="003087"/>
    <a:srgbClr val="768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29" d="100"/>
          <a:sy n="129" d="100"/>
        </p:scale>
        <p:origin x="138" y="396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lle Kay" userId="d3be02da-bb05-40f3-bd7f-53c6d9caf82d" providerId="ADAL" clId="{8EAF5FDE-B6C1-485D-B300-2D876F689B3A}"/>
    <pc:docChg chg="addSld delSld modSld sldOrd">
      <pc:chgData name="Marielle Kay" userId="d3be02da-bb05-40f3-bd7f-53c6d9caf82d" providerId="ADAL" clId="{8EAF5FDE-B6C1-485D-B300-2D876F689B3A}" dt="2020-07-06T20:17:18.150" v="37" actId="2696"/>
      <pc:docMkLst>
        <pc:docMk/>
      </pc:docMkLst>
      <pc:sldChg chg="del">
        <pc:chgData name="Marielle Kay" userId="d3be02da-bb05-40f3-bd7f-53c6d9caf82d" providerId="ADAL" clId="{8EAF5FDE-B6C1-485D-B300-2D876F689B3A}" dt="2020-07-06T20:16:05.754" v="2" actId="2696"/>
        <pc:sldMkLst>
          <pc:docMk/>
          <pc:sldMk cId="3472571102" sldId="256"/>
        </pc:sldMkLst>
      </pc:sldChg>
      <pc:sldChg chg="del">
        <pc:chgData name="Marielle Kay" userId="d3be02da-bb05-40f3-bd7f-53c6d9caf82d" providerId="ADAL" clId="{8EAF5FDE-B6C1-485D-B300-2D876F689B3A}" dt="2020-07-06T20:16:06.613" v="3" actId="2696"/>
        <pc:sldMkLst>
          <pc:docMk/>
          <pc:sldMk cId="3999858040" sldId="257"/>
        </pc:sldMkLst>
      </pc:sldChg>
      <pc:sldChg chg="del">
        <pc:chgData name="Marielle Kay" userId="d3be02da-bb05-40f3-bd7f-53c6d9caf82d" providerId="ADAL" clId="{8EAF5FDE-B6C1-485D-B300-2D876F689B3A}" dt="2020-07-06T20:17:12.230" v="35" actId="2696"/>
        <pc:sldMkLst>
          <pc:docMk/>
          <pc:sldMk cId="4249638810" sldId="258"/>
        </pc:sldMkLst>
      </pc:sldChg>
      <pc:sldChg chg="del">
        <pc:chgData name="Marielle Kay" userId="d3be02da-bb05-40f3-bd7f-53c6d9caf82d" providerId="ADAL" clId="{8EAF5FDE-B6C1-485D-B300-2D876F689B3A}" dt="2020-07-06T20:17:13.271" v="36" actId="2696"/>
        <pc:sldMkLst>
          <pc:docMk/>
          <pc:sldMk cId="36518167" sldId="259"/>
        </pc:sldMkLst>
      </pc:sldChg>
      <pc:sldChg chg="modSp ord">
        <pc:chgData name="Marielle Kay" userId="d3be02da-bb05-40f3-bd7f-53c6d9caf82d" providerId="ADAL" clId="{8EAF5FDE-B6C1-485D-B300-2D876F689B3A}" dt="2020-07-06T20:17:04.484" v="34"/>
        <pc:sldMkLst>
          <pc:docMk/>
          <pc:sldMk cId="4070376843" sldId="260"/>
        </pc:sldMkLst>
        <pc:spChg chg="mod">
          <ac:chgData name="Marielle Kay" userId="d3be02da-bb05-40f3-bd7f-53c6d9caf82d" providerId="ADAL" clId="{8EAF5FDE-B6C1-485D-B300-2D876F689B3A}" dt="2020-07-06T20:16:55.036" v="33" actId="20577"/>
          <ac:spMkLst>
            <pc:docMk/>
            <pc:sldMk cId="4070376843" sldId="260"/>
            <ac:spMk id="2" creationId="{00000000-0000-0000-0000-000000000000}"/>
          </ac:spMkLst>
        </pc:spChg>
      </pc:sldChg>
      <pc:sldChg chg="del">
        <pc:chgData name="Marielle Kay" userId="d3be02da-bb05-40f3-bd7f-53c6d9caf82d" providerId="ADAL" clId="{8EAF5FDE-B6C1-485D-B300-2D876F689B3A}" dt="2020-07-06T20:17:18.150" v="37" actId="2696"/>
        <pc:sldMkLst>
          <pc:docMk/>
          <pc:sldMk cId="543054317" sldId="261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1418417424" sldId="265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2161137668" sldId="266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3539559696" sldId="267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3855483506" sldId="268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407972561" sldId="269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2229188269" sldId="270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2778178347" sldId="292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3920658145" sldId="376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1622318819" sldId="377"/>
        </pc:sldMkLst>
      </pc:sldChg>
      <pc:sldChg chg="add del">
        <pc:chgData name="Marielle Kay" userId="d3be02da-bb05-40f3-bd7f-53c6d9caf82d" providerId="ADAL" clId="{8EAF5FDE-B6C1-485D-B300-2D876F689B3A}" dt="2020-07-06T20:15:47.884" v="1"/>
        <pc:sldMkLst>
          <pc:docMk/>
          <pc:sldMk cId="2854362209" sldId="383"/>
        </pc:sldMkLst>
      </pc:sldChg>
    </pc:docChg>
  </pc:docChgLst>
  <pc:docChgLst>
    <pc:chgData name="Richard Allin" userId="feda722f-d556-4a92-a58e-279c634fffad" providerId="ADAL" clId="{3365810B-884B-45B7-8D8F-DA5B1B4F1D6E}"/>
    <pc:docChg chg="modSld">
      <pc:chgData name="Richard Allin" userId="feda722f-d556-4a92-a58e-279c634fffad" providerId="ADAL" clId="{3365810B-884B-45B7-8D8F-DA5B1B4F1D6E}" dt="2021-07-30T11:17:43.083" v="0" actId="255"/>
      <pc:docMkLst>
        <pc:docMk/>
      </pc:docMkLst>
      <pc:sldChg chg="modSp mod">
        <pc:chgData name="Richard Allin" userId="feda722f-d556-4a92-a58e-279c634fffad" providerId="ADAL" clId="{3365810B-884B-45B7-8D8F-DA5B1B4F1D6E}" dt="2021-07-30T11:17:43.083" v="0" actId="255"/>
        <pc:sldMkLst>
          <pc:docMk/>
          <pc:sldMk cId="407972561" sldId="269"/>
        </pc:sldMkLst>
        <pc:spChg chg="mod">
          <ac:chgData name="Richard Allin" userId="feda722f-d556-4a92-a58e-279c634fffad" providerId="ADAL" clId="{3365810B-884B-45B7-8D8F-DA5B1B4F1D6E}" dt="2021-07-30T11:17:43.083" v="0" actId="255"/>
          <ac:spMkLst>
            <pc:docMk/>
            <pc:sldMk cId="407972561" sldId="269"/>
            <ac:spMk id="2" creationId="{00000000-0000-0000-0000-000000000000}"/>
          </ac:spMkLst>
        </pc:spChg>
      </pc:sldChg>
    </pc:docChg>
  </pc:docChgLst>
  <pc:docChgLst>
    <pc:chgData name="Richard Allin" userId="feda722f-d556-4a92-a58e-279c634fffad" providerId="ADAL" clId="{D8FF6066-6465-41CC-9E64-CC11AFAADA48}"/>
    <pc:docChg chg="undo custSel modSld">
      <pc:chgData name="Richard Allin" userId="feda722f-d556-4a92-a58e-279c634fffad" providerId="ADAL" clId="{D8FF6066-6465-41CC-9E64-CC11AFAADA48}" dt="2021-06-10T14:18:54.772" v="434" actId="1076"/>
      <pc:docMkLst>
        <pc:docMk/>
      </pc:docMkLst>
      <pc:sldChg chg="modSp mod">
        <pc:chgData name="Richard Allin" userId="feda722f-d556-4a92-a58e-279c634fffad" providerId="ADAL" clId="{D8FF6066-6465-41CC-9E64-CC11AFAADA48}" dt="2021-06-10T14:04:09.775" v="2" actId="207"/>
        <pc:sldMkLst>
          <pc:docMk/>
          <pc:sldMk cId="4070376843" sldId="260"/>
        </pc:sldMkLst>
        <pc:spChg chg="mod">
          <ac:chgData name="Richard Allin" userId="feda722f-d556-4a92-a58e-279c634fffad" providerId="ADAL" clId="{D8FF6066-6465-41CC-9E64-CC11AFAADA48}" dt="2021-06-10T14:04:09.775" v="2" actId="207"/>
          <ac:spMkLst>
            <pc:docMk/>
            <pc:sldMk cId="4070376843" sldId="260"/>
            <ac:spMk id="2" creationId="{00000000-0000-0000-0000-000000000000}"/>
          </ac:spMkLst>
        </pc:spChg>
      </pc:sldChg>
      <pc:sldChg chg="modSp mod">
        <pc:chgData name="Richard Allin" userId="feda722f-d556-4a92-a58e-279c634fffad" providerId="ADAL" clId="{D8FF6066-6465-41CC-9E64-CC11AFAADA48}" dt="2021-06-10T14:05:42.716" v="22" actId="1076"/>
        <pc:sldMkLst>
          <pc:docMk/>
          <pc:sldMk cId="1418417424" sldId="265"/>
        </pc:sldMkLst>
        <pc:spChg chg="mod">
          <ac:chgData name="Richard Allin" userId="feda722f-d556-4a92-a58e-279c634fffad" providerId="ADAL" clId="{D8FF6066-6465-41CC-9E64-CC11AFAADA48}" dt="2021-06-10T14:05:11.475" v="13" actId="255"/>
          <ac:spMkLst>
            <pc:docMk/>
            <pc:sldMk cId="1418417424" sldId="265"/>
            <ac:spMk id="2" creationId="{00000000-0000-0000-0000-000000000000}"/>
          </ac:spMkLst>
        </pc:spChg>
        <pc:spChg chg="mod">
          <ac:chgData name="Richard Allin" userId="feda722f-d556-4a92-a58e-279c634fffad" providerId="ADAL" clId="{D8FF6066-6465-41CC-9E64-CC11AFAADA48}" dt="2021-06-10T14:05:42.716" v="22" actId="1076"/>
          <ac:spMkLst>
            <pc:docMk/>
            <pc:sldMk cId="1418417424" sldId="265"/>
            <ac:spMk id="3" creationId="{00000000-0000-0000-0000-000000000000}"/>
          </ac:spMkLst>
        </pc:spChg>
      </pc:sldChg>
      <pc:sldChg chg="modSp mod">
        <pc:chgData name="Richard Allin" userId="feda722f-d556-4a92-a58e-279c634fffad" providerId="ADAL" clId="{D8FF6066-6465-41CC-9E64-CC11AFAADA48}" dt="2021-06-10T14:07:15.102" v="68" actId="6549"/>
        <pc:sldMkLst>
          <pc:docMk/>
          <pc:sldMk cId="2161137668" sldId="266"/>
        </pc:sldMkLst>
        <pc:spChg chg="mod">
          <ac:chgData name="Richard Allin" userId="feda722f-d556-4a92-a58e-279c634fffad" providerId="ADAL" clId="{D8FF6066-6465-41CC-9E64-CC11AFAADA48}" dt="2021-06-10T14:07:15.102" v="68" actId="6549"/>
          <ac:spMkLst>
            <pc:docMk/>
            <pc:sldMk cId="2161137668" sldId="266"/>
            <ac:spMk id="2" creationId="{00000000-0000-0000-0000-000000000000}"/>
          </ac:spMkLst>
        </pc:spChg>
        <pc:graphicFrameChg chg="mod">
          <ac:chgData name="Richard Allin" userId="feda722f-d556-4a92-a58e-279c634fffad" providerId="ADAL" clId="{D8FF6066-6465-41CC-9E64-CC11AFAADA48}" dt="2021-06-10T14:07:04.821" v="47" actId="14100"/>
          <ac:graphicFrameMkLst>
            <pc:docMk/>
            <pc:sldMk cId="2161137668" sldId="266"/>
            <ac:graphicFrameMk id="4" creationId="{42548DDD-0640-47A4-B493-EE8B0D39344E}"/>
          </ac:graphicFrameMkLst>
        </pc:graphicFrameChg>
      </pc:sldChg>
      <pc:sldChg chg="modSp mod">
        <pc:chgData name="Richard Allin" userId="feda722f-d556-4a92-a58e-279c634fffad" providerId="ADAL" clId="{D8FF6066-6465-41CC-9E64-CC11AFAADA48}" dt="2021-06-10T14:07:59.961" v="97" actId="6549"/>
        <pc:sldMkLst>
          <pc:docMk/>
          <pc:sldMk cId="3539559696" sldId="267"/>
        </pc:sldMkLst>
        <pc:spChg chg="mod">
          <ac:chgData name="Richard Allin" userId="feda722f-d556-4a92-a58e-279c634fffad" providerId="ADAL" clId="{D8FF6066-6465-41CC-9E64-CC11AFAADA48}" dt="2021-06-10T14:07:22.471" v="69" actId="255"/>
          <ac:spMkLst>
            <pc:docMk/>
            <pc:sldMk cId="3539559696" sldId="267"/>
            <ac:spMk id="2" creationId="{00000000-0000-0000-0000-000000000000}"/>
          </ac:spMkLst>
        </pc:spChg>
        <pc:spChg chg="mod">
          <ac:chgData name="Richard Allin" userId="feda722f-d556-4a92-a58e-279c634fffad" providerId="ADAL" clId="{D8FF6066-6465-41CC-9E64-CC11AFAADA48}" dt="2021-06-10T14:07:59.961" v="97" actId="6549"/>
          <ac:spMkLst>
            <pc:docMk/>
            <pc:sldMk cId="3539559696" sldId="267"/>
            <ac:spMk id="3" creationId="{00000000-0000-0000-0000-000000000000}"/>
          </ac:spMkLst>
        </pc:spChg>
      </pc:sldChg>
      <pc:sldChg chg="modSp mod">
        <pc:chgData name="Richard Allin" userId="feda722f-d556-4a92-a58e-279c634fffad" providerId="ADAL" clId="{D8FF6066-6465-41CC-9E64-CC11AFAADA48}" dt="2021-06-10T14:18:54.772" v="434" actId="1076"/>
        <pc:sldMkLst>
          <pc:docMk/>
          <pc:sldMk cId="3855483506" sldId="268"/>
        </pc:sldMkLst>
        <pc:spChg chg="mod">
          <ac:chgData name="Richard Allin" userId="feda722f-d556-4a92-a58e-279c634fffad" providerId="ADAL" clId="{D8FF6066-6465-41CC-9E64-CC11AFAADA48}" dt="2021-06-10T14:08:14.198" v="99" actId="20577"/>
          <ac:spMkLst>
            <pc:docMk/>
            <pc:sldMk cId="3855483506" sldId="268"/>
            <ac:spMk id="2" creationId="{00000000-0000-0000-0000-000000000000}"/>
          </ac:spMkLst>
        </pc:spChg>
        <pc:spChg chg="mod">
          <ac:chgData name="Richard Allin" userId="feda722f-d556-4a92-a58e-279c634fffad" providerId="ADAL" clId="{D8FF6066-6465-41CC-9E64-CC11AFAADA48}" dt="2021-06-10T14:18:54.772" v="434" actId="1076"/>
          <ac:spMkLst>
            <pc:docMk/>
            <pc:sldMk cId="3855483506" sldId="268"/>
            <ac:spMk id="3" creationId="{00000000-0000-0000-0000-000000000000}"/>
          </ac:spMkLst>
        </pc:spChg>
      </pc:sldChg>
      <pc:sldChg chg="modSp mod">
        <pc:chgData name="Richard Allin" userId="feda722f-d556-4a92-a58e-279c634fffad" providerId="ADAL" clId="{D8FF6066-6465-41CC-9E64-CC11AFAADA48}" dt="2021-06-10T14:10:37.852" v="179" actId="1076"/>
        <pc:sldMkLst>
          <pc:docMk/>
          <pc:sldMk cId="407972561" sldId="269"/>
        </pc:sldMkLst>
        <pc:spChg chg="mod">
          <ac:chgData name="Richard Allin" userId="feda722f-d556-4a92-a58e-279c634fffad" providerId="ADAL" clId="{D8FF6066-6465-41CC-9E64-CC11AFAADA48}" dt="2021-06-10T14:09:20.574" v="147" actId="21"/>
          <ac:spMkLst>
            <pc:docMk/>
            <pc:sldMk cId="407972561" sldId="269"/>
            <ac:spMk id="2" creationId="{00000000-0000-0000-0000-000000000000}"/>
          </ac:spMkLst>
        </pc:spChg>
        <pc:spChg chg="mod">
          <ac:chgData name="Richard Allin" userId="feda722f-d556-4a92-a58e-279c634fffad" providerId="ADAL" clId="{D8FF6066-6465-41CC-9E64-CC11AFAADA48}" dt="2021-06-10T14:10:37.852" v="179" actId="1076"/>
          <ac:spMkLst>
            <pc:docMk/>
            <pc:sldMk cId="407972561" sldId="269"/>
            <ac:spMk id="3" creationId="{00000000-0000-0000-0000-000000000000}"/>
          </ac:spMkLst>
        </pc:spChg>
      </pc:sldChg>
      <pc:sldChg chg="modSp mod">
        <pc:chgData name="Richard Allin" userId="feda722f-d556-4a92-a58e-279c634fffad" providerId="ADAL" clId="{D8FF6066-6465-41CC-9E64-CC11AFAADA48}" dt="2021-06-10T14:10:54.103" v="183" actId="1076"/>
        <pc:sldMkLst>
          <pc:docMk/>
          <pc:sldMk cId="2229188269" sldId="270"/>
        </pc:sldMkLst>
        <pc:spChg chg="mod">
          <ac:chgData name="Richard Allin" userId="feda722f-d556-4a92-a58e-279c634fffad" providerId="ADAL" clId="{D8FF6066-6465-41CC-9E64-CC11AFAADA48}" dt="2021-06-10T14:10:51.263" v="182" actId="1076"/>
          <ac:spMkLst>
            <pc:docMk/>
            <pc:sldMk cId="2229188269" sldId="270"/>
            <ac:spMk id="2" creationId="{00000000-0000-0000-0000-000000000000}"/>
          </ac:spMkLst>
        </pc:spChg>
        <pc:spChg chg="mod">
          <ac:chgData name="Richard Allin" userId="feda722f-d556-4a92-a58e-279c634fffad" providerId="ADAL" clId="{D8FF6066-6465-41CC-9E64-CC11AFAADA48}" dt="2021-06-10T14:10:54.103" v="183" actId="1076"/>
          <ac:spMkLst>
            <pc:docMk/>
            <pc:sldMk cId="2229188269" sldId="270"/>
            <ac:spMk id="3" creationId="{00000000-0000-0000-0000-000000000000}"/>
          </ac:spMkLst>
        </pc:spChg>
      </pc:sldChg>
      <pc:sldChg chg="modSp mod">
        <pc:chgData name="Richard Allin" userId="feda722f-d556-4a92-a58e-279c634fffad" providerId="ADAL" clId="{D8FF6066-6465-41CC-9E64-CC11AFAADA48}" dt="2021-06-10T14:05:02.512" v="12" actId="1076"/>
        <pc:sldMkLst>
          <pc:docMk/>
          <pc:sldMk cId="2778178347" sldId="292"/>
        </pc:sldMkLst>
        <pc:spChg chg="mod">
          <ac:chgData name="Richard Allin" userId="feda722f-d556-4a92-a58e-279c634fffad" providerId="ADAL" clId="{D8FF6066-6465-41CC-9E64-CC11AFAADA48}" dt="2021-06-10T14:05:02.512" v="12" actId="1076"/>
          <ac:spMkLst>
            <pc:docMk/>
            <pc:sldMk cId="2778178347" sldId="292"/>
            <ac:spMk id="4" creationId="{00000000-0000-0000-0000-000000000000}"/>
          </ac:spMkLst>
        </pc:spChg>
      </pc:sldChg>
      <pc:sldChg chg="addSp modSp mod">
        <pc:chgData name="Richard Allin" userId="feda722f-d556-4a92-a58e-279c634fffad" providerId="ADAL" clId="{D8FF6066-6465-41CC-9E64-CC11AFAADA48}" dt="2021-06-10T14:16:47.535" v="424" actId="1076"/>
        <pc:sldMkLst>
          <pc:docMk/>
          <pc:sldMk cId="3920658145" sldId="376"/>
        </pc:sldMkLst>
        <pc:spChg chg="mod">
          <ac:chgData name="Richard Allin" userId="feda722f-d556-4a92-a58e-279c634fffad" providerId="ADAL" clId="{D8FF6066-6465-41CC-9E64-CC11AFAADA48}" dt="2021-06-10T14:16:47.535" v="424" actId="1076"/>
          <ac:spMkLst>
            <pc:docMk/>
            <pc:sldMk cId="3920658145" sldId="376"/>
            <ac:spMk id="2" creationId="{00000000-0000-0000-0000-000000000000}"/>
          </ac:spMkLst>
        </pc:spChg>
        <pc:spChg chg="mod">
          <ac:chgData name="Richard Allin" userId="feda722f-d556-4a92-a58e-279c634fffad" providerId="ADAL" clId="{D8FF6066-6465-41CC-9E64-CC11AFAADA48}" dt="2021-06-10T14:16:46.870" v="423" actId="207"/>
          <ac:spMkLst>
            <pc:docMk/>
            <pc:sldMk cId="3920658145" sldId="376"/>
            <ac:spMk id="3" creationId="{00000000-0000-0000-0000-000000000000}"/>
          </ac:spMkLst>
        </pc:spChg>
        <pc:spChg chg="add mod">
          <ac:chgData name="Richard Allin" userId="feda722f-d556-4a92-a58e-279c634fffad" providerId="ADAL" clId="{D8FF6066-6465-41CC-9E64-CC11AFAADA48}" dt="2021-06-10T14:16:14.628" v="416" actId="20577"/>
          <ac:spMkLst>
            <pc:docMk/>
            <pc:sldMk cId="3920658145" sldId="376"/>
            <ac:spMk id="6" creationId="{EF9847A9-A97D-4B57-9A30-5B7ECC8FF967}"/>
          </ac:spMkLst>
        </pc:spChg>
        <pc:picChg chg="add mod">
          <ac:chgData name="Richard Allin" userId="feda722f-d556-4a92-a58e-279c634fffad" providerId="ADAL" clId="{D8FF6066-6465-41CC-9E64-CC11AFAADA48}" dt="2021-06-10T14:16:08.239" v="415" actId="1076"/>
          <ac:picMkLst>
            <pc:docMk/>
            <pc:sldMk cId="3920658145" sldId="376"/>
            <ac:picMk id="5" creationId="{11263640-6886-46CA-9FB7-3C263593AC34}"/>
          </ac:picMkLst>
        </pc:picChg>
      </pc:sldChg>
      <pc:sldChg chg="modSp mod">
        <pc:chgData name="Richard Allin" userId="feda722f-d556-4a92-a58e-279c634fffad" providerId="ADAL" clId="{D8FF6066-6465-41CC-9E64-CC11AFAADA48}" dt="2021-06-10T14:18:20.788" v="431" actId="1076"/>
        <pc:sldMkLst>
          <pc:docMk/>
          <pc:sldMk cId="1622318819" sldId="377"/>
        </pc:sldMkLst>
        <pc:spChg chg="mod">
          <ac:chgData name="Richard Allin" userId="feda722f-d556-4a92-a58e-279c634fffad" providerId="ADAL" clId="{D8FF6066-6465-41CC-9E64-CC11AFAADA48}" dt="2021-06-10T14:18:20.788" v="431" actId="1076"/>
          <ac:spMkLst>
            <pc:docMk/>
            <pc:sldMk cId="1622318819" sldId="377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D8FF6066-6465-41CC-9E64-CC11AFAADA48}" dt="2021-06-10T14:18:37.379" v="433" actId="20577"/>
        <pc:sldMkLst>
          <pc:docMk/>
          <pc:sldMk cId="2854362209" sldId="383"/>
        </pc:sldMkLst>
        <pc:spChg chg="mod">
          <ac:chgData name="Richard Allin" userId="feda722f-d556-4a92-a58e-279c634fffad" providerId="ADAL" clId="{D8FF6066-6465-41CC-9E64-CC11AFAADA48}" dt="2021-06-10T14:18:37.379" v="433" actId="20577"/>
          <ac:spMkLst>
            <pc:docMk/>
            <pc:sldMk cId="2854362209" sldId="383"/>
            <ac:spMk id="2" creationId="{C09FCDBD-60FF-4BB4-A05B-5919A84DC7D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1CB78-F498-4423-BDFF-ABE1CF06B6F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DF1D76-032D-4EFD-8685-65F1C1EAD435}">
      <dgm:prSet custT="1"/>
      <dgm:spPr>
        <a:solidFill>
          <a:srgbClr val="78BE20"/>
        </a:solidFill>
      </dgm:spPr>
      <dgm:t>
        <a:bodyPr/>
        <a:lstStyle/>
        <a:p>
          <a:r>
            <a:rPr lang="en-GB" sz="1600" b="1" i="1">
              <a:latin typeface="Arial" panose="020B0604020202020204" pitchFamily="34" charset="0"/>
              <a:cs typeface="Arial" panose="020B0604020202020204" pitchFamily="34" charset="0"/>
            </a:rPr>
            <a:t>To CORRECT</a:t>
          </a:r>
          <a:r>
            <a:rPr lang="en-GB" sz="1600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19EB22-AFF8-4E9D-88F3-BEB6BEE8DD39}" type="parTrans" cxnId="{9D6B4EA3-1B95-4E36-8F8A-69FDBD72F821}">
      <dgm:prSet/>
      <dgm:spPr/>
      <dgm:t>
        <a:bodyPr/>
        <a:lstStyle/>
        <a:p>
          <a:endParaRPr lang="en-US"/>
        </a:p>
      </dgm:t>
    </dgm:pt>
    <dgm:pt modelId="{CC72F22A-EE78-4F49-99C8-874F29777B7F}" type="sibTrans" cxnId="{9D6B4EA3-1B95-4E36-8F8A-69FDBD72F821}">
      <dgm:prSet/>
      <dgm:spPr/>
      <dgm:t>
        <a:bodyPr/>
        <a:lstStyle/>
        <a:p>
          <a:endParaRPr lang="en-US"/>
        </a:p>
      </dgm:t>
    </dgm:pt>
    <dgm:pt modelId="{A54FCBB0-6B01-42AD-8CD9-9093E68D3358}">
      <dgm:prSet custT="1"/>
      <dgm:spPr>
        <a:solidFill>
          <a:srgbClr val="005EB8"/>
        </a:solidFill>
      </dgm:spPr>
      <dgm:t>
        <a:bodyPr/>
        <a:lstStyle/>
        <a:p>
          <a:r>
            <a:rPr lang="en-GB" sz="1600" b="1" i="1">
              <a:latin typeface="Arial" panose="020B0604020202020204" pitchFamily="34" charset="0"/>
              <a:cs typeface="Arial" panose="020B0604020202020204" pitchFamily="34" charset="0"/>
            </a:rPr>
            <a:t>To DISTRACT</a:t>
          </a:r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AE16C6-1994-4B40-B563-434EE2EDE220}" type="parTrans" cxnId="{7FC075B8-6A1C-4BB6-8B4D-582AA8FED8DB}">
      <dgm:prSet/>
      <dgm:spPr/>
      <dgm:t>
        <a:bodyPr/>
        <a:lstStyle/>
        <a:p>
          <a:endParaRPr lang="en-US"/>
        </a:p>
      </dgm:t>
    </dgm:pt>
    <dgm:pt modelId="{8833B3B8-EECC-463E-8679-3B8CA8755AD8}" type="sibTrans" cxnId="{7FC075B8-6A1C-4BB6-8B4D-582AA8FED8DB}">
      <dgm:prSet/>
      <dgm:spPr/>
      <dgm:t>
        <a:bodyPr/>
        <a:lstStyle/>
        <a:p>
          <a:endParaRPr lang="en-US"/>
        </a:p>
      </dgm:t>
    </dgm:pt>
    <dgm:pt modelId="{448FECEB-61A2-4537-8282-6BE9B7A7C40C}">
      <dgm:prSet custT="1"/>
      <dgm:spPr>
        <a:solidFill>
          <a:srgbClr val="78BE20"/>
        </a:solidFill>
      </dgm:spPr>
      <dgm:t>
        <a:bodyPr/>
        <a:lstStyle/>
        <a:p>
          <a:r>
            <a:rPr lang="en-GB" sz="1400" b="1" i="1" dirty="0">
              <a:latin typeface="Arial" panose="020B0604020202020204" pitchFamily="34" charset="0"/>
              <a:cs typeface="Arial" panose="020B0604020202020204" pitchFamily="34" charset="0"/>
            </a:rPr>
            <a:t>To GO ALONG WITH… </a:t>
          </a:r>
        </a:p>
        <a:p>
          <a:r>
            <a:rPr lang="en-GB" sz="1400" b="1" i="1" dirty="0">
              <a:latin typeface="Arial" panose="020B0604020202020204" pitchFamily="34" charset="0"/>
              <a:cs typeface="Arial" panose="020B0604020202020204" pitchFamily="34" charset="0"/>
            </a:rPr>
            <a:t>(Taking the way the person is feeling seriously and focussing on this rather than the facts)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2FF9DC-C3AC-4ABC-8AAC-755BBCA2F391}" type="parTrans" cxnId="{4B9EF6B3-C3E1-4EBA-B213-9E84BE23C2E1}">
      <dgm:prSet/>
      <dgm:spPr/>
      <dgm:t>
        <a:bodyPr/>
        <a:lstStyle/>
        <a:p>
          <a:endParaRPr lang="en-US"/>
        </a:p>
      </dgm:t>
    </dgm:pt>
    <dgm:pt modelId="{9911DC68-51E9-4994-8B3B-ECAE0C8421D8}" type="sibTrans" cxnId="{4B9EF6B3-C3E1-4EBA-B213-9E84BE23C2E1}">
      <dgm:prSet/>
      <dgm:spPr/>
      <dgm:t>
        <a:bodyPr/>
        <a:lstStyle/>
        <a:p>
          <a:endParaRPr lang="en-US"/>
        </a:p>
      </dgm:t>
    </dgm:pt>
    <dgm:pt modelId="{17A5FFC8-79AC-4261-B639-EFD8F557BE1A}">
      <dgm:prSet custT="1"/>
      <dgm:spPr>
        <a:solidFill>
          <a:srgbClr val="005EB8"/>
        </a:solidFill>
      </dgm:spPr>
      <dgm:t>
        <a:bodyPr/>
        <a:lstStyle/>
        <a:p>
          <a:r>
            <a:rPr lang="en-GB" sz="1600" b="1" i="1" dirty="0">
              <a:latin typeface="Arial" panose="020B0604020202020204" pitchFamily="34" charset="0"/>
              <a:cs typeface="Arial" panose="020B0604020202020204" pitchFamily="34" charset="0"/>
            </a:rPr>
            <a:t>To TELL A ‘WHITE LIE’ sometimes referred to as ‘a therapeutic lie’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EC17AE-4B27-4797-8FB7-D180C97AEC07}" type="parTrans" cxnId="{4993F7DC-5BA5-4F60-B1A9-7CD5A8B29FEB}">
      <dgm:prSet/>
      <dgm:spPr/>
      <dgm:t>
        <a:bodyPr/>
        <a:lstStyle/>
        <a:p>
          <a:endParaRPr lang="en-US"/>
        </a:p>
      </dgm:t>
    </dgm:pt>
    <dgm:pt modelId="{8EBAC41A-883C-4715-8FF2-0A3B8E382422}" type="sibTrans" cxnId="{4993F7DC-5BA5-4F60-B1A9-7CD5A8B29FEB}">
      <dgm:prSet/>
      <dgm:spPr/>
      <dgm:t>
        <a:bodyPr/>
        <a:lstStyle/>
        <a:p>
          <a:endParaRPr lang="en-US"/>
        </a:p>
      </dgm:t>
    </dgm:pt>
    <dgm:pt modelId="{34574E56-D983-4CE0-90E1-5F0E61D584DC}" type="pres">
      <dgm:prSet presAssocID="{99F1CB78-F498-4423-BDFF-ABE1CF06B6F2}" presName="outerComposite" presStyleCnt="0">
        <dgm:presLayoutVars>
          <dgm:chMax val="5"/>
          <dgm:dir/>
          <dgm:resizeHandles val="exact"/>
        </dgm:presLayoutVars>
      </dgm:prSet>
      <dgm:spPr/>
    </dgm:pt>
    <dgm:pt modelId="{530E0B38-A6BC-4ED7-9315-A6CCF02384CB}" type="pres">
      <dgm:prSet presAssocID="{99F1CB78-F498-4423-BDFF-ABE1CF06B6F2}" presName="dummyMaxCanvas" presStyleCnt="0">
        <dgm:presLayoutVars/>
      </dgm:prSet>
      <dgm:spPr/>
    </dgm:pt>
    <dgm:pt modelId="{EE00E7A9-4FD4-412A-97C3-59C10A4D8B88}" type="pres">
      <dgm:prSet presAssocID="{99F1CB78-F498-4423-BDFF-ABE1CF06B6F2}" presName="FourNodes_1" presStyleLbl="node1" presStyleIdx="0" presStyleCnt="4">
        <dgm:presLayoutVars>
          <dgm:bulletEnabled val="1"/>
        </dgm:presLayoutVars>
      </dgm:prSet>
      <dgm:spPr/>
    </dgm:pt>
    <dgm:pt modelId="{18818F27-E6BE-4DEB-988B-CE9C76A22EE6}" type="pres">
      <dgm:prSet presAssocID="{99F1CB78-F498-4423-BDFF-ABE1CF06B6F2}" presName="FourNodes_2" presStyleLbl="node1" presStyleIdx="1" presStyleCnt="4">
        <dgm:presLayoutVars>
          <dgm:bulletEnabled val="1"/>
        </dgm:presLayoutVars>
      </dgm:prSet>
      <dgm:spPr/>
    </dgm:pt>
    <dgm:pt modelId="{8D67DED7-E6C6-4CF4-A48A-92F32F162FFE}" type="pres">
      <dgm:prSet presAssocID="{99F1CB78-F498-4423-BDFF-ABE1CF06B6F2}" presName="FourNodes_3" presStyleLbl="node1" presStyleIdx="2" presStyleCnt="4">
        <dgm:presLayoutVars>
          <dgm:bulletEnabled val="1"/>
        </dgm:presLayoutVars>
      </dgm:prSet>
      <dgm:spPr/>
    </dgm:pt>
    <dgm:pt modelId="{22459699-B453-4A8D-AA41-63408F75AA06}" type="pres">
      <dgm:prSet presAssocID="{99F1CB78-F498-4423-BDFF-ABE1CF06B6F2}" presName="FourNodes_4" presStyleLbl="node1" presStyleIdx="3" presStyleCnt="4">
        <dgm:presLayoutVars>
          <dgm:bulletEnabled val="1"/>
        </dgm:presLayoutVars>
      </dgm:prSet>
      <dgm:spPr/>
    </dgm:pt>
    <dgm:pt modelId="{CB23031D-15D5-4CE8-92ED-44139BFE41EE}" type="pres">
      <dgm:prSet presAssocID="{99F1CB78-F498-4423-BDFF-ABE1CF06B6F2}" presName="FourConn_1-2" presStyleLbl="fgAccFollowNode1" presStyleIdx="0" presStyleCnt="3">
        <dgm:presLayoutVars>
          <dgm:bulletEnabled val="1"/>
        </dgm:presLayoutVars>
      </dgm:prSet>
      <dgm:spPr/>
    </dgm:pt>
    <dgm:pt modelId="{3B129D3F-4F68-4159-938C-80DF65D842BF}" type="pres">
      <dgm:prSet presAssocID="{99F1CB78-F498-4423-BDFF-ABE1CF06B6F2}" presName="FourConn_2-3" presStyleLbl="fgAccFollowNode1" presStyleIdx="1" presStyleCnt="3">
        <dgm:presLayoutVars>
          <dgm:bulletEnabled val="1"/>
        </dgm:presLayoutVars>
      </dgm:prSet>
      <dgm:spPr/>
    </dgm:pt>
    <dgm:pt modelId="{04F28F4B-483B-47B6-8060-52A432266564}" type="pres">
      <dgm:prSet presAssocID="{99F1CB78-F498-4423-BDFF-ABE1CF06B6F2}" presName="FourConn_3-4" presStyleLbl="fgAccFollowNode1" presStyleIdx="2" presStyleCnt="3">
        <dgm:presLayoutVars>
          <dgm:bulletEnabled val="1"/>
        </dgm:presLayoutVars>
      </dgm:prSet>
      <dgm:spPr/>
    </dgm:pt>
    <dgm:pt modelId="{475DEF91-96FB-4FD0-A71E-F05F055FCCA7}" type="pres">
      <dgm:prSet presAssocID="{99F1CB78-F498-4423-BDFF-ABE1CF06B6F2}" presName="FourNodes_1_text" presStyleLbl="node1" presStyleIdx="3" presStyleCnt="4">
        <dgm:presLayoutVars>
          <dgm:bulletEnabled val="1"/>
        </dgm:presLayoutVars>
      </dgm:prSet>
      <dgm:spPr/>
    </dgm:pt>
    <dgm:pt modelId="{EEDC7157-A29E-4973-9F90-C4DA69DC5A5F}" type="pres">
      <dgm:prSet presAssocID="{99F1CB78-F498-4423-BDFF-ABE1CF06B6F2}" presName="FourNodes_2_text" presStyleLbl="node1" presStyleIdx="3" presStyleCnt="4">
        <dgm:presLayoutVars>
          <dgm:bulletEnabled val="1"/>
        </dgm:presLayoutVars>
      </dgm:prSet>
      <dgm:spPr/>
    </dgm:pt>
    <dgm:pt modelId="{CD289D0B-E98D-4447-B91D-3118EB826EFE}" type="pres">
      <dgm:prSet presAssocID="{99F1CB78-F498-4423-BDFF-ABE1CF06B6F2}" presName="FourNodes_3_text" presStyleLbl="node1" presStyleIdx="3" presStyleCnt="4">
        <dgm:presLayoutVars>
          <dgm:bulletEnabled val="1"/>
        </dgm:presLayoutVars>
      </dgm:prSet>
      <dgm:spPr/>
    </dgm:pt>
    <dgm:pt modelId="{90518C24-7A03-44B7-9875-744584554248}" type="pres">
      <dgm:prSet presAssocID="{99F1CB78-F498-4423-BDFF-ABE1CF06B6F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BB13810-2E7B-44A5-AB1C-16EF76120FF3}" type="presOf" srcId="{17A5FFC8-79AC-4261-B639-EFD8F557BE1A}" destId="{22459699-B453-4A8D-AA41-63408F75AA06}" srcOrd="0" destOrd="0" presId="urn:microsoft.com/office/officeart/2005/8/layout/vProcess5"/>
    <dgm:cxn modelId="{8995002D-C8B1-44DC-A0EA-87B28D44B822}" type="presOf" srcId="{8833B3B8-EECC-463E-8679-3B8CA8755AD8}" destId="{3B129D3F-4F68-4159-938C-80DF65D842BF}" srcOrd="0" destOrd="0" presId="urn:microsoft.com/office/officeart/2005/8/layout/vProcess5"/>
    <dgm:cxn modelId="{35F5BE69-225F-4692-87BD-7E1FF5D8FB19}" type="presOf" srcId="{9911DC68-51E9-4994-8B3B-ECAE0C8421D8}" destId="{04F28F4B-483B-47B6-8060-52A432266564}" srcOrd="0" destOrd="0" presId="urn:microsoft.com/office/officeart/2005/8/layout/vProcess5"/>
    <dgm:cxn modelId="{8806E56D-A809-4379-BEDA-47DE3455CBE2}" type="presOf" srcId="{448FECEB-61A2-4537-8282-6BE9B7A7C40C}" destId="{CD289D0B-E98D-4447-B91D-3118EB826EFE}" srcOrd="1" destOrd="0" presId="urn:microsoft.com/office/officeart/2005/8/layout/vProcess5"/>
    <dgm:cxn modelId="{1D75F773-2C1C-4DBC-8B92-4FD8303EBCC4}" type="presOf" srcId="{71DF1D76-032D-4EFD-8685-65F1C1EAD435}" destId="{475DEF91-96FB-4FD0-A71E-F05F055FCCA7}" srcOrd="1" destOrd="0" presId="urn:microsoft.com/office/officeart/2005/8/layout/vProcess5"/>
    <dgm:cxn modelId="{68D29384-59DD-4E25-868C-BA57E3358C7C}" type="presOf" srcId="{448FECEB-61A2-4537-8282-6BE9B7A7C40C}" destId="{8D67DED7-E6C6-4CF4-A48A-92F32F162FFE}" srcOrd="0" destOrd="0" presId="urn:microsoft.com/office/officeart/2005/8/layout/vProcess5"/>
    <dgm:cxn modelId="{1BB7198B-DF59-4A39-B2FA-95858C5E7702}" type="presOf" srcId="{A54FCBB0-6B01-42AD-8CD9-9093E68D3358}" destId="{18818F27-E6BE-4DEB-988B-CE9C76A22EE6}" srcOrd="0" destOrd="0" presId="urn:microsoft.com/office/officeart/2005/8/layout/vProcess5"/>
    <dgm:cxn modelId="{1E4B4591-8FC8-4D36-B7CB-3CC076AF4396}" type="presOf" srcId="{99F1CB78-F498-4423-BDFF-ABE1CF06B6F2}" destId="{34574E56-D983-4CE0-90E1-5F0E61D584DC}" srcOrd="0" destOrd="0" presId="urn:microsoft.com/office/officeart/2005/8/layout/vProcess5"/>
    <dgm:cxn modelId="{9D6B4EA3-1B95-4E36-8F8A-69FDBD72F821}" srcId="{99F1CB78-F498-4423-BDFF-ABE1CF06B6F2}" destId="{71DF1D76-032D-4EFD-8685-65F1C1EAD435}" srcOrd="0" destOrd="0" parTransId="{4719EB22-AFF8-4E9D-88F3-BEB6BEE8DD39}" sibTransId="{CC72F22A-EE78-4F49-99C8-874F29777B7F}"/>
    <dgm:cxn modelId="{9BEB45B0-9163-4FB2-A036-733671D07BCB}" type="presOf" srcId="{CC72F22A-EE78-4F49-99C8-874F29777B7F}" destId="{CB23031D-15D5-4CE8-92ED-44139BFE41EE}" srcOrd="0" destOrd="0" presId="urn:microsoft.com/office/officeart/2005/8/layout/vProcess5"/>
    <dgm:cxn modelId="{4B9EF6B3-C3E1-4EBA-B213-9E84BE23C2E1}" srcId="{99F1CB78-F498-4423-BDFF-ABE1CF06B6F2}" destId="{448FECEB-61A2-4537-8282-6BE9B7A7C40C}" srcOrd="2" destOrd="0" parTransId="{672FF9DC-C3AC-4ABC-8AAC-755BBCA2F391}" sibTransId="{9911DC68-51E9-4994-8B3B-ECAE0C8421D8}"/>
    <dgm:cxn modelId="{7FC075B8-6A1C-4BB6-8B4D-582AA8FED8DB}" srcId="{99F1CB78-F498-4423-BDFF-ABE1CF06B6F2}" destId="{A54FCBB0-6B01-42AD-8CD9-9093E68D3358}" srcOrd="1" destOrd="0" parTransId="{36AE16C6-1994-4B40-B563-434EE2EDE220}" sibTransId="{8833B3B8-EECC-463E-8679-3B8CA8755AD8}"/>
    <dgm:cxn modelId="{4993F7DC-5BA5-4F60-B1A9-7CD5A8B29FEB}" srcId="{99F1CB78-F498-4423-BDFF-ABE1CF06B6F2}" destId="{17A5FFC8-79AC-4261-B639-EFD8F557BE1A}" srcOrd="3" destOrd="0" parTransId="{E9EC17AE-4B27-4797-8FB7-D180C97AEC07}" sibTransId="{8EBAC41A-883C-4715-8FF2-0A3B8E382422}"/>
    <dgm:cxn modelId="{5A2D26DD-55B1-47F0-9822-8FA1A5FD054C}" type="presOf" srcId="{A54FCBB0-6B01-42AD-8CD9-9093E68D3358}" destId="{EEDC7157-A29E-4973-9F90-C4DA69DC5A5F}" srcOrd="1" destOrd="0" presId="urn:microsoft.com/office/officeart/2005/8/layout/vProcess5"/>
    <dgm:cxn modelId="{6E8A6AEA-1C10-47C8-8377-AAEBB8BC2BB5}" type="presOf" srcId="{17A5FFC8-79AC-4261-B639-EFD8F557BE1A}" destId="{90518C24-7A03-44B7-9875-744584554248}" srcOrd="1" destOrd="0" presId="urn:microsoft.com/office/officeart/2005/8/layout/vProcess5"/>
    <dgm:cxn modelId="{E3E7C4F5-B51E-434A-A7DD-DF2207E0B60C}" type="presOf" srcId="{71DF1D76-032D-4EFD-8685-65F1C1EAD435}" destId="{EE00E7A9-4FD4-412A-97C3-59C10A4D8B88}" srcOrd="0" destOrd="0" presId="urn:microsoft.com/office/officeart/2005/8/layout/vProcess5"/>
    <dgm:cxn modelId="{9A084AE7-355B-4CE4-B656-156CB623408C}" type="presParOf" srcId="{34574E56-D983-4CE0-90E1-5F0E61D584DC}" destId="{530E0B38-A6BC-4ED7-9315-A6CCF02384CB}" srcOrd="0" destOrd="0" presId="urn:microsoft.com/office/officeart/2005/8/layout/vProcess5"/>
    <dgm:cxn modelId="{CFE95607-C332-45D7-B4D6-AD7B289E8C5B}" type="presParOf" srcId="{34574E56-D983-4CE0-90E1-5F0E61D584DC}" destId="{EE00E7A9-4FD4-412A-97C3-59C10A4D8B88}" srcOrd="1" destOrd="0" presId="urn:microsoft.com/office/officeart/2005/8/layout/vProcess5"/>
    <dgm:cxn modelId="{0D7E9368-D484-49A1-BDEC-A814627E876F}" type="presParOf" srcId="{34574E56-D983-4CE0-90E1-5F0E61D584DC}" destId="{18818F27-E6BE-4DEB-988B-CE9C76A22EE6}" srcOrd="2" destOrd="0" presId="urn:microsoft.com/office/officeart/2005/8/layout/vProcess5"/>
    <dgm:cxn modelId="{AE4196EA-9490-4B1A-B5CB-54FFF1999E2A}" type="presParOf" srcId="{34574E56-D983-4CE0-90E1-5F0E61D584DC}" destId="{8D67DED7-E6C6-4CF4-A48A-92F32F162FFE}" srcOrd="3" destOrd="0" presId="urn:microsoft.com/office/officeart/2005/8/layout/vProcess5"/>
    <dgm:cxn modelId="{A420C3F7-5B40-4BE2-BBFF-03D228C955C0}" type="presParOf" srcId="{34574E56-D983-4CE0-90E1-5F0E61D584DC}" destId="{22459699-B453-4A8D-AA41-63408F75AA06}" srcOrd="4" destOrd="0" presId="urn:microsoft.com/office/officeart/2005/8/layout/vProcess5"/>
    <dgm:cxn modelId="{EA227EE4-42D8-4721-976A-51D0CBFA5BA4}" type="presParOf" srcId="{34574E56-D983-4CE0-90E1-5F0E61D584DC}" destId="{CB23031D-15D5-4CE8-92ED-44139BFE41EE}" srcOrd="5" destOrd="0" presId="urn:microsoft.com/office/officeart/2005/8/layout/vProcess5"/>
    <dgm:cxn modelId="{0FE2270F-F85B-4BEC-AB4C-98E7B44F496D}" type="presParOf" srcId="{34574E56-D983-4CE0-90E1-5F0E61D584DC}" destId="{3B129D3F-4F68-4159-938C-80DF65D842BF}" srcOrd="6" destOrd="0" presId="urn:microsoft.com/office/officeart/2005/8/layout/vProcess5"/>
    <dgm:cxn modelId="{90639B2C-AC3C-4492-9C90-3B7D212AB8E4}" type="presParOf" srcId="{34574E56-D983-4CE0-90E1-5F0E61D584DC}" destId="{04F28F4B-483B-47B6-8060-52A432266564}" srcOrd="7" destOrd="0" presId="urn:microsoft.com/office/officeart/2005/8/layout/vProcess5"/>
    <dgm:cxn modelId="{4281E884-815F-48D3-83B3-65E0D1F9A5C9}" type="presParOf" srcId="{34574E56-D983-4CE0-90E1-5F0E61D584DC}" destId="{475DEF91-96FB-4FD0-A71E-F05F055FCCA7}" srcOrd="8" destOrd="0" presId="urn:microsoft.com/office/officeart/2005/8/layout/vProcess5"/>
    <dgm:cxn modelId="{00EF75CD-277C-4667-939D-726BECD0FF8A}" type="presParOf" srcId="{34574E56-D983-4CE0-90E1-5F0E61D584DC}" destId="{EEDC7157-A29E-4973-9F90-C4DA69DC5A5F}" srcOrd="9" destOrd="0" presId="urn:microsoft.com/office/officeart/2005/8/layout/vProcess5"/>
    <dgm:cxn modelId="{A86D5E98-F15B-4709-954E-850C451C926A}" type="presParOf" srcId="{34574E56-D983-4CE0-90E1-5F0E61D584DC}" destId="{CD289D0B-E98D-4447-B91D-3118EB826EFE}" srcOrd="10" destOrd="0" presId="urn:microsoft.com/office/officeart/2005/8/layout/vProcess5"/>
    <dgm:cxn modelId="{FFF79B36-9049-47EB-BB81-1717C9427613}" type="presParOf" srcId="{34574E56-D983-4CE0-90E1-5F0E61D584DC}" destId="{90518C24-7A03-44B7-9875-74458455424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0E7A9-4FD4-412A-97C3-59C10A4D8B88}">
      <dsp:nvSpPr>
        <dsp:cNvPr id="0" name=""/>
        <dsp:cNvSpPr/>
      </dsp:nvSpPr>
      <dsp:spPr>
        <a:xfrm>
          <a:off x="0" y="0"/>
          <a:ext cx="6221490" cy="697037"/>
        </a:xfrm>
        <a:prstGeom prst="roundRect">
          <a:avLst>
            <a:gd name="adj" fmla="val 10000"/>
          </a:avLst>
        </a:prstGeom>
        <a:solidFill>
          <a:srgbClr val="78BE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1" kern="1200">
              <a:latin typeface="Arial" panose="020B0604020202020204" pitchFamily="34" charset="0"/>
              <a:cs typeface="Arial" panose="020B0604020202020204" pitchFamily="34" charset="0"/>
            </a:rPr>
            <a:t>To CORRECT</a:t>
          </a:r>
          <a:r>
            <a:rPr lang="en-GB" sz="16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16" y="20416"/>
        <a:ext cx="5410432" cy="656205"/>
      </dsp:txXfrm>
    </dsp:sp>
    <dsp:sp modelId="{18818F27-E6BE-4DEB-988B-CE9C76A22EE6}">
      <dsp:nvSpPr>
        <dsp:cNvPr id="0" name=""/>
        <dsp:cNvSpPr/>
      </dsp:nvSpPr>
      <dsp:spPr>
        <a:xfrm>
          <a:off x="521049" y="823771"/>
          <a:ext cx="6221490" cy="697037"/>
        </a:xfrm>
        <a:prstGeom prst="roundRect">
          <a:avLst>
            <a:gd name="adj" fmla="val 10000"/>
          </a:avLst>
        </a:prstGeom>
        <a:solidFill>
          <a:srgbClr val="005E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1" kern="1200">
              <a:latin typeface="Arial" panose="020B0604020202020204" pitchFamily="34" charset="0"/>
              <a:cs typeface="Arial" panose="020B0604020202020204" pitchFamily="34" charset="0"/>
            </a:rPr>
            <a:t>To DISTRACT</a:t>
          </a:r>
          <a:endParaRPr lang="en-US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465" y="844187"/>
        <a:ext cx="5206534" cy="656205"/>
      </dsp:txXfrm>
    </dsp:sp>
    <dsp:sp modelId="{8D67DED7-E6C6-4CF4-A48A-92F32F162FFE}">
      <dsp:nvSpPr>
        <dsp:cNvPr id="0" name=""/>
        <dsp:cNvSpPr/>
      </dsp:nvSpPr>
      <dsp:spPr>
        <a:xfrm>
          <a:off x="1034322" y="1647543"/>
          <a:ext cx="6221490" cy="697037"/>
        </a:xfrm>
        <a:prstGeom prst="roundRect">
          <a:avLst>
            <a:gd name="adj" fmla="val 10000"/>
          </a:avLst>
        </a:prstGeom>
        <a:solidFill>
          <a:srgbClr val="78BE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1" kern="1200" dirty="0">
              <a:latin typeface="Arial" panose="020B0604020202020204" pitchFamily="34" charset="0"/>
              <a:cs typeface="Arial" panose="020B0604020202020204" pitchFamily="34" charset="0"/>
            </a:rPr>
            <a:t>To GO ALONG WITH…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1" kern="1200" dirty="0">
              <a:latin typeface="Arial" panose="020B0604020202020204" pitchFamily="34" charset="0"/>
              <a:cs typeface="Arial" panose="020B0604020202020204" pitchFamily="34" charset="0"/>
            </a:rPr>
            <a:t>(Taking the way the person is feeling seriously and focussing on this rather than the facts)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54738" y="1667959"/>
        <a:ext cx="5214311" cy="656205"/>
      </dsp:txXfrm>
    </dsp:sp>
    <dsp:sp modelId="{22459699-B453-4A8D-AA41-63408F75AA06}">
      <dsp:nvSpPr>
        <dsp:cNvPr id="0" name=""/>
        <dsp:cNvSpPr/>
      </dsp:nvSpPr>
      <dsp:spPr>
        <a:xfrm>
          <a:off x="1555372" y="2471314"/>
          <a:ext cx="6221490" cy="697037"/>
        </a:xfrm>
        <a:prstGeom prst="roundRect">
          <a:avLst>
            <a:gd name="adj" fmla="val 10000"/>
          </a:avLst>
        </a:prstGeom>
        <a:solidFill>
          <a:srgbClr val="005E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To TELL A ‘WHITE LIE’ sometimes referred to as ‘a therapeutic lie’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5788" y="2491730"/>
        <a:ext cx="5206534" cy="656205"/>
      </dsp:txXfrm>
    </dsp:sp>
    <dsp:sp modelId="{CB23031D-15D5-4CE8-92ED-44139BFE41EE}">
      <dsp:nvSpPr>
        <dsp:cNvPr id="0" name=""/>
        <dsp:cNvSpPr/>
      </dsp:nvSpPr>
      <dsp:spPr>
        <a:xfrm>
          <a:off x="5768416" y="533867"/>
          <a:ext cx="453074" cy="453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870358" y="533867"/>
        <a:ext cx="249190" cy="340938"/>
      </dsp:txXfrm>
    </dsp:sp>
    <dsp:sp modelId="{3B129D3F-4F68-4159-938C-80DF65D842BF}">
      <dsp:nvSpPr>
        <dsp:cNvPr id="0" name=""/>
        <dsp:cNvSpPr/>
      </dsp:nvSpPr>
      <dsp:spPr>
        <a:xfrm>
          <a:off x="6289465" y="1357638"/>
          <a:ext cx="453074" cy="453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391407" y="1357638"/>
        <a:ext cx="249190" cy="340938"/>
      </dsp:txXfrm>
    </dsp:sp>
    <dsp:sp modelId="{04F28F4B-483B-47B6-8060-52A432266564}">
      <dsp:nvSpPr>
        <dsp:cNvPr id="0" name=""/>
        <dsp:cNvSpPr/>
      </dsp:nvSpPr>
      <dsp:spPr>
        <a:xfrm>
          <a:off x="6802738" y="2181410"/>
          <a:ext cx="453074" cy="45307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904680" y="2181410"/>
        <a:ext cx="249190" cy="340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95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EA12-FD3D-4820-A5FB-66265F44FA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536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4EA12-FD3D-4820-A5FB-66265F44FA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44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1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16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0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79512" y="1421507"/>
            <a:ext cx="8497887" cy="155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Memory and Communication</a:t>
            </a: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4200" b="1" dirty="0">
                <a:solidFill>
                  <a:schemeClr val="bg1"/>
                </a:solidFill>
              </a:rPr>
              <a:t>      Part 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4EAE4C-90AB-465F-9C35-E49EDDEEA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7"/>
    </mc:Choice>
    <mc:Fallback xmlns="">
      <p:transition spd="slow" advTm="1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1115616" y="1275606"/>
            <a:ext cx="6551613" cy="28638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is an 87-year old man with dementia. </a:t>
            </a:r>
          </a:p>
          <a:p>
            <a:pPr marL="0" indent="0">
              <a:buNone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lives in a care home and has two children who are grown up. </a:t>
            </a:r>
          </a:p>
          <a:p>
            <a:pPr marL="0" indent="0">
              <a:buNone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get upset, frequently saying “I need to go home, my children are waiting for their tea.”</a:t>
            </a:r>
          </a:p>
          <a:p>
            <a:pPr marL="0" indent="0">
              <a:buNone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might you respond?</a:t>
            </a:r>
          </a:p>
          <a:p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A313723-70D3-4CA9-BC39-7C5A9C4EE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23"/>
    </mc:Choice>
    <mc:Fallback xmlns="">
      <p:transition spd="slow" advTm="15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FCDBD-60FF-4BB4-A05B-5919A84DC7DB}"/>
              </a:ext>
            </a:extLst>
          </p:cNvPr>
          <p:cNvSpPr txBox="1"/>
          <p:nvPr/>
        </p:nvSpPr>
        <p:spPr>
          <a:xfrm>
            <a:off x="1619672" y="1923678"/>
            <a:ext cx="59298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indent="0" algn="ctr" fontAlgn="auto">
              <a:lnSpc>
                <a:spcPts val="69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6200" b="1" dirty="0">
                <a:solidFill>
                  <a:srgbClr val="003087"/>
                </a:solidFill>
                <a:latin typeface="Arial" pitchFamily="34" charset="0"/>
                <a:ea typeface="ＭＳ Ｐゴシック" pitchFamily="34" charset="-128"/>
              </a:rPr>
              <a:t>Questions and </a:t>
            </a:r>
          </a:p>
          <a:p>
            <a:pPr marR="0" lvl="0" indent="0" algn="ctr" fontAlgn="auto">
              <a:lnSpc>
                <a:spcPts val="69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6200" b="1" dirty="0">
                <a:solidFill>
                  <a:srgbClr val="003087"/>
                </a:solidFill>
                <a:latin typeface="Arial" pitchFamily="34" charset="0"/>
                <a:ea typeface="ＭＳ Ｐゴシック" pitchFamily="34" charset="-128"/>
              </a:rPr>
              <a:t>discussion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68570C-D84D-4D8D-A2E2-E9C206F73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2"/>
    </mc:Choice>
    <mc:Fallback xmlns="">
      <p:transition spd="slow" advTm="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755576" y="1139825"/>
            <a:ext cx="7128792" cy="286385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sz="2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is an 87-year old man with dementia. </a:t>
            </a:r>
          </a:p>
          <a:p>
            <a:pPr marL="0" indent="0">
              <a:buNone/>
              <a:defRPr/>
            </a:pPr>
            <a:r>
              <a:rPr lang="en-GB" sz="2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lives in a care home and has two children who are grown up. </a:t>
            </a:r>
          </a:p>
          <a:p>
            <a:pPr marL="0" indent="0">
              <a:buNone/>
              <a:defRPr/>
            </a:pPr>
            <a:endParaRPr lang="en-GB" sz="22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2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get upset, frequently saying “I need to go home, my children are waiting for their tea.”</a:t>
            </a:r>
          </a:p>
          <a:p>
            <a:pPr marL="0" indent="0">
              <a:buNone/>
              <a:defRPr/>
            </a:pPr>
            <a:endParaRPr lang="en-GB" sz="22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22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might you respond?</a:t>
            </a:r>
          </a:p>
          <a:p>
            <a:endParaRPr lang="en-GB" sz="2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86594B-FBE6-4EE3-9E16-2CB72A63D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0"/>
    </mc:Choice>
    <mc:Fallback xmlns="">
      <p:transition spd="slow" advTm="1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I say if the person 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care for is: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635646"/>
            <a:ext cx="6696744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Saying things that aren’t right / true or accusing people of things (e.g. stealing or hiding things)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Wanting to do something they used to do in the past (collecting children from school / going to work)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Wanting to see someone from their past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Asking to ‘go home’ when they are at home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recognising me / not accepting who I am.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77C6EF-E447-44DB-95E5-5809EAC31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40"/>
    </mc:Choice>
    <mc:Fallback xmlns="">
      <p:transition spd="slow" advTm="5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Our options…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uLnTx/>
              <a:uFillTx/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graphicFrame>
        <p:nvGraphicFramePr>
          <p:cNvPr id="4" name="Rectangle 3">
            <a:extLst>
              <a:ext uri="{FF2B5EF4-FFF2-40B4-BE49-F238E27FC236}">
                <a16:creationId xmlns:a16="http://schemas.microsoft.com/office/drawing/2014/main" id="{42548DDD-0640-47A4-B493-EE8B0D3934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86232"/>
              </p:ext>
            </p:extLst>
          </p:nvPr>
        </p:nvGraphicFramePr>
        <p:xfrm>
          <a:off x="683568" y="1059582"/>
          <a:ext cx="7776863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B767D7-951C-47F6-AF8A-26BC79494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5"/>
    </mc:Choice>
    <mc:Fallback xmlns="">
      <p:transition spd="slow" advTm="4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Correcting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182169"/>
            <a:ext cx="7326785" cy="3000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the obvious response when someone gets something wrong……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may be helpful for someone with a mild dementia …….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(that’s a relief… now I’ve got my facts straight!)</a:t>
            </a:r>
          </a:p>
          <a:p>
            <a:pPr marL="182563" marR="0" lvl="0" indent="-182563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but, if s/he gets upset or angry, or doesn’t   </a:t>
            </a:r>
          </a:p>
          <a:p>
            <a:pPr marL="182563" marR="0" lvl="0" indent="-182563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believe you……</a:t>
            </a:r>
          </a:p>
          <a:p>
            <a:pPr marL="182563" marR="0" lvl="0" indent="-182563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</a:t>
            </a:r>
            <a:r>
              <a:rPr kumimoji="0" lang="en-GB" b="0" i="0" u="sng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to work out a different way of responding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563" marR="0" lvl="0" indent="-1825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F0C102-5189-48B3-88AD-A5B87FB8E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26"/>
    </mc:Choice>
    <mc:Fallback xmlns="">
      <p:transition spd="slow" advTm="4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Distracting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203" y="1178679"/>
            <a:ext cx="8168543" cy="313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Tx/>
              <a:buFontTx/>
              <a:buNone/>
              <a:tabLst/>
              <a:defRPr/>
            </a:pPr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Changing the subject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Introducing an activity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“Let’s just have a cup of tea first”…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“Can you just give me a hand with….”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Reminiscing (about the person/place/or event)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e.g. If s/he is asking for someone – talk about that person rather than responding directly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 so to  the question “Where’s Mum?” you could say:  “I remember you told me that your Mum liked dancing….”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1BB358-D08A-4E3F-AAB5-10F7950D5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6"/>
    </mc:Choice>
    <mc:Fallback xmlns="">
      <p:transition spd="slow" advTm="9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712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Going along with…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625" y="1083370"/>
            <a:ext cx="7848872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the way the person is feeling seriously and focussing on feelings rather than facts</a:t>
            </a:r>
          </a:p>
          <a:p>
            <a:pPr lvl="0"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argue with the person’s reality - think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instead of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e.g. to…“You’ve stolen my watch!”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“I can see you’re upset…….when did you last see it ?..... remind me what it looks like?.....did it have a leather strap? …. where did you get it?”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Once s/he is calmer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 may be able to slip into the past tense and start to </a:t>
            </a:r>
            <a:r>
              <a:rPr kumimoji="0" lang="en-GB" sz="1600" b="0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reminisce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e.g. “you needed to be on time when you worked for the bank… you really enjoyed your job didn’t you etc.”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4E9B15-4851-4720-BF28-6AF7CA3D3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80"/>
    </mc:Choice>
    <mc:Fallback xmlns="">
      <p:transition spd="slow" advTm="9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650" y="339502"/>
            <a:ext cx="6768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‘white lie’ or ‘therapeutic lie’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783" y="1707654"/>
            <a:ext cx="8168614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it ever OK not to tell the truth?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it sometimes in the person’s best interests?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it sometimes in YOUR best interests?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the risks of NOT telling the truth?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7AA5D2F-A7EA-4940-9A4F-22ACEA75E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51"/>
    </mc:Choice>
    <mc:Fallback xmlns="">
      <p:transition spd="slow" advTm="28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57" y="339502"/>
            <a:ext cx="8352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SPECAL Approach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072" y="1203598"/>
            <a:ext cx="5977104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ecialised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arly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zheimer’s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Try not to contradict the person’s reality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answers (to repeat questions) that make sense within their reality (whether or not they are really true)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an area in which the person with dementia is an expert, and deliberately switch to this topic if you pick up that they are feeling isolated or agitated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links between past memories to create a world that makes sense to the person.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4F5A42-A246-4070-9E38-B27B46C33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63640-6886-46CA-9FB7-3C263593A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1564495"/>
            <a:ext cx="2406293" cy="2014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9847A9-A97D-4B57-9A30-5B7ECC8FF967}"/>
              </a:ext>
            </a:extLst>
          </p:cNvPr>
          <p:cNvSpPr txBox="1"/>
          <p:nvPr/>
        </p:nvSpPr>
        <p:spPr>
          <a:xfrm>
            <a:off x="395536" y="3939902"/>
            <a:ext cx="727280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Journalist Louis Theroux created a documentary about living with dementia.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available through the BBC iPlayer app.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www.bbc.co.uk/programmes/p00rgkw1 </a:t>
            </a:r>
          </a:p>
        </p:txBody>
      </p:sp>
    </p:spTree>
    <p:extLst>
      <p:ext uri="{BB962C8B-B14F-4D97-AF65-F5344CB8AC3E}">
        <p14:creationId xmlns:p14="http://schemas.microsoft.com/office/powerpoint/2010/main" val="39206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57"/>
    </mc:Choice>
    <mc:Fallback xmlns="">
      <p:transition spd="slow" advTm="2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 xmlns="df458b41-935f-4810-8eb1-db5c5491733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904402F14C2040972872144D86C0E5" ma:contentTypeVersion="12" ma:contentTypeDescription="Create a new document." ma:contentTypeScope="" ma:versionID="82f39b8afc9a984302738cbdb8c63482">
  <xsd:schema xmlns:xsd="http://www.w3.org/2001/XMLSchema" xmlns:xs="http://www.w3.org/2001/XMLSchema" xmlns:p="http://schemas.microsoft.com/office/2006/metadata/properties" xmlns:ns2="df458b41-935f-4810-8eb1-db5c5491733c" xmlns:ns3="9100f43c-e044-4451-8195-d36046d8f95a" targetNamespace="http://schemas.microsoft.com/office/2006/metadata/properties" ma:root="true" ma:fieldsID="4ab1b3420067e4829882a3290f860bb8" ns2:_="" ns3:_="">
    <xsd:import namespace="df458b41-935f-4810-8eb1-db5c5491733c"/>
    <xsd:import namespace="9100f43c-e044-4451-8195-d36046d8f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Review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58b41-935f-4810-8eb1-db5c54917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Review" ma:index="17" nillable="true" ma:displayName="Review" ma:format="Dropdown" ma:internalName="Review">
      <xsd:simpleType>
        <xsd:restriction base="dms:Text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0f43c-e044-4451-8195-d36046d8f95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C9D423-B011-4618-931C-31B2DB1980E0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9100f43c-e044-4451-8195-d36046d8f95a"/>
    <ds:schemaRef ds:uri="df458b41-935f-4810-8eb1-db5c5491733c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9785D2-686F-4B8B-9D00-766788DF8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458b41-935f-4810-8eb1-db5c5491733c"/>
    <ds:schemaRef ds:uri="9100f43c-e044-4451-8195-d36046d8f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677</Words>
  <Application>Microsoft Office PowerPoint</Application>
  <PresentationFormat>On-screen Show (16:9)</PresentationFormat>
  <Paragraphs>79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2018-07-13T15:01:35Z</dcterms:created>
  <dcterms:modified xsi:type="dcterms:W3CDTF">2021-07-30T11:17:50Z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0x0101001D904402F14C2040972872144D86C0E5</vt:lpwstr>
  </property>
</Properties>
</file>