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7" r:id="rId5"/>
    <p:sldId id="380" r:id="rId6"/>
    <p:sldId id="319" r:id="rId7"/>
    <p:sldId id="307" r:id="rId8"/>
    <p:sldId id="310" r:id="rId9"/>
    <p:sldId id="382" r:id="rId10"/>
    <p:sldId id="373" r:id="rId11"/>
    <p:sldId id="374" r:id="rId12"/>
    <p:sldId id="370" r:id="rId13"/>
    <p:sldId id="372" r:id="rId14"/>
    <p:sldId id="325" r:id="rId15"/>
    <p:sldId id="384" r:id="rId16"/>
    <p:sldId id="328" r:id="rId17"/>
    <p:sldId id="3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B8"/>
    <a:srgbClr val="78B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3AD05C-2CC9-4573-99EF-2500934E4252}" v="1" dt="2021-07-30T11:17:02.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98" d="100"/>
          <a:sy n="98" d="100"/>
        </p:scale>
        <p:origin x="9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Allin" userId="feda722f-d556-4a92-a58e-279c634fffad" providerId="ADAL" clId="{3F57CCC9-357D-4ACA-8872-6A1F02398872}"/>
    <pc:docChg chg="undo custSel modSld">
      <pc:chgData name="Richard Allin" userId="feda722f-d556-4a92-a58e-279c634fffad" providerId="ADAL" clId="{3F57CCC9-357D-4ACA-8872-6A1F02398872}" dt="2021-06-10T14:02:34.929" v="1568" actId="14100"/>
      <pc:docMkLst>
        <pc:docMk/>
      </pc:docMkLst>
      <pc:sldChg chg="modSp mod">
        <pc:chgData name="Richard Allin" userId="feda722f-d556-4a92-a58e-279c634fffad" providerId="ADAL" clId="{3F57CCC9-357D-4ACA-8872-6A1F02398872}" dt="2021-06-10T13:27:09.594" v="1" actId="255"/>
        <pc:sldMkLst>
          <pc:docMk/>
          <pc:sldMk cId="3472571102" sldId="257"/>
        </pc:sldMkLst>
        <pc:spChg chg="mod">
          <ac:chgData name="Richard Allin" userId="feda722f-d556-4a92-a58e-279c634fffad" providerId="ADAL" clId="{3F57CCC9-357D-4ACA-8872-6A1F02398872}" dt="2021-06-10T13:27:09.594" v="1" actId="255"/>
          <ac:spMkLst>
            <pc:docMk/>
            <pc:sldMk cId="3472571102" sldId="257"/>
            <ac:spMk id="6" creationId="{00000000-0000-0000-0000-000000000000}"/>
          </ac:spMkLst>
        </pc:spChg>
      </pc:sldChg>
      <pc:sldChg chg="addSp delSp modSp mod modAnim">
        <pc:chgData name="Richard Allin" userId="feda722f-d556-4a92-a58e-279c634fffad" providerId="ADAL" clId="{3F57CCC9-357D-4ACA-8872-6A1F02398872}" dt="2021-06-10T14:02:08.544" v="1560" actId="208"/>
        <pc:sldMkLst>
          <pc:docMk/>
          <pc:sldMk cId="2940983804" sldId="307"/>
        </pc:sldMkLst>
        <pc:spChg chg="mod">
          <ac:chgData name="Richard Allin" userId="feda722f-d556-4a92-a58e-279c634fffad" providerId="ADAL" clId="{3F57CCC9-357D-4ACA-8872-6A1F02398872}" dt="2021-06-10T13:42:14.865" v="899" actId="255"/>
          <ac:spMkLst>
            <pc:docMk/>
            <pc:sldMk cId="2940983804" sldId="307"/>
            <ac:spMk id="3" creationId="{00000000-0000-0000-0000-000000000000}"/>
          </ac:spMkLst>
        </pc:spChg>
        <pc:spChg chg="mod">
          <ac:chgData name="Richard Allin" userId="feda722f-d556-4a92-a58e-279c634fffad" providerId="ADAL" clId="{3F57CCC9-357D-4ACA-8872-6A1F02398872}" dt="2021-06-10T14:00:39.200" v="1500" actId="255"/>
          <ac:spMkLst>
            <pc:docMk/>
            <pc:sldMk cId="2940983804" sldId="307"/>
            <ac:spMk id="4" creationId="{75827476-63E8-4291-83F9-1A7613761EF4}"/>
          </ac:spMkLst>
        </pc:spChg>
        <pc:spChg chg="mod">
          <ac:chgData name="Richard Allin" userId="feda722f-d556-4a92-a58e-279c634fffad" providerId="ADAL" clId="{3F57CCC9-357D-4ACA-8872-6A1F02398872}" dt="2021-06-10T13:33:18.865" v="309" actId="1076"/>
          <ac:spMkLst>
            <pc:docMk/>
            <pc:sldMk cId="2940983804" sldId="307"/>
            <ac:spMk id="6" creationId="{2F6FF585-A380-4F9A-99E1-E1525DA76761}"/>
          </ac:spMkLst>
        </pc:spChg>
        <pc:spChg chg="mod">
          <ac:chgData name="Richard Allin" userId="feda722f-d556-4a92-a58e-279c634fffad" providerId="ADAL" clId="{3F57CCC9-357D-4ACA-8872-6A1F02398872}" dt="2021-06-10T13:33:43.208" v="318" actId="1076"/>
          <ac:spMkLst>
            <pc:docMk/>
            <pc:sldMk cId="2940983804" sldId="307"/>
            <ac:spMk id="9" creationId="{09355EC9-967D-4CEC-80AB-432FB007061D}"/>
          </ac:spMkLst>
        </pc:spChg>
        <pc:picChg chg="mod">
          <ac:chgData name="Richard Allin" userId="feda722f-d556-4a92-a58e-279c634fffad" providerId="ADAL" clId="{3F57CCC9-357D-4ACA-8872-6A1F02398872}" dt="2021-06-10T13:33:48.224" v="320" actId="1076"/>
          <ac:picMkLst>
            <pc:docMk/>
            <pc:sldMk cId="2940983804" sldId="307"/>
            <ac:picMk id="5" creationId="{CA372177-D6C3-4B38-A50D-F9EFBE0ECF34}"/>
          </ac:picMkLst>
        </pc:picChg>
        <pc:cxnChg chg="mod">
          <ac:chgData name="Richard Allin" userId="feda722f-d556-4a92-a58e-279c634fffad" providerId="ADAL" clId="{3F57CCC9-357D-4ACA-8872-6A1F02398872}" dt="2021-06-10T14:02:03.184" v="1559" actId="208"/>
          <ac:cxnSpMkLst>
            <pc:docMk/>
            <pc:sldMk cId="2940983804" sldId="307"/>
            <ac:cxnSpMk id="8" creationId="{9486BF7E-207D-4031-A892-331D2DFA875F}"/>
          </ac:cxnSpMkLst>
        </pc:cxnChg>
        <pc:cxnChg chg="del mod">
          <ac:chgData name="Richard Allin" userId="feda722f-d556-4a92-a58e-279c634fffad" providerId="ADAL" clId="{3F57CCC9-357D-4ACA-8872-6A1F02398872}" dt="2021-06-10T13:33:39.221" v="316" actId="478"/>
          <ac:cxnSpMkLst>
            <pc:docMk/>
            <pc:sldMk cId="2940983804" sldId="307"/>
            <ac:cxnSpMk id="11" creationId="{6474CB6A-9818-48E0-A5CA-C2561CDE3CBF}"/>
          </ac:cxnSpMkLst>
        </pc:cxnChg>
        <pc:cxnChg chg="add mod">
          <ac:chgData name="Richard Allin" userId="feda722f-d556-4a92-a58e-279c634fffad" providerId="ADAL" clId="{3F57CCC9-357D-4ACA-8872-6A1F02398872}" dt="2021-06-10T14:02:08.544" v="1560" actId="208"/>
          <ac:cxnSpMkLst>
            <pc:docMk/>
            <pc:sldMk cId="2940983804" sldId="307"/>
            <ac:cxnSpMk id="12" creationId="{34E51C02-0EEF-4576-94FA-EB12283182C7}"/>
          </ac:cxnSpMkLst>
        </pc:cxnChg>
      </pc:sldChg>
      <pc:sldChg chg="delSp modSp mod">
        <pc:chgData name="Richard Allin" userId="feda722f-d556-4a92-a58e-279c634fffad" providerId="ADAL" clId="{3F57CCC9-357D-4ACA-8872-6A1F02398872}" dt="2021-06-10T14:00:44.647" v="1501" actId="1076"/>
        <pc:sldMkLst>
          <pc:docMk/>
          <pc:sldMk cId="29793037" sldId="310"/>
        </pc:sldMkLst>
        <pc:spChg chg="mod">
          <ac:chgData name="Richard Allin" userId="feda722f-d556-4a92-a58e-279c634fffad" providerId="ADAL" clId="{3F57CCC9-357D-4ACA-8872-6A1F02398872}" dt="2021-06-10T14:00:44.647" v="1501" actId="1076"/>
          <ac:spMkLst>
            <pc:docMk/>
            <pc:sldMk cId="29793037" sldId="310"/>
            <ac:spMk id="8195" creationId="{00000000-0000-0000-0000-000000000000}"/>
          </ac:spMkLst>
        </pc:spChg>
        <pc:spChg chg="del mod">
          <ac:chgData name="Richard Allin" userId="feda722f-d556-4a92-a58e-279c634fffad" providerId="ADAL" clId="{3F57CCC9-357D-4ACA-8872-6A1F02398872}" dt="2021-06-10T13:38:00.439" v="353"/>
          <ac:spMkLst>
            <pc:docMk/>
            <pc:sldMk cId="29793037" sldId="310"/>
            <ac:spMk id="15365" creationId="{00000000-0000-0000-0000-000000000000}"/>
          </ac:spMkLst>
        </pc:spChg>
        <pc:spChg chg="mod">
          <ac:chgData name="Richard Allin" userId="feda722f-d556-4a92-a58e-279c634fffad" providerId="ADAL" clId="{3F57CCC9-357D-4ACA-8872-6A1F02398872}" dt="2021-06-10T13:38:03.904" v="354" actId="1076"/>
          <ac:spMkLst>
            <pc:docMk/>
            <pc:sldMk cId="29793037" sldId="310"/>
            <ac:spMk id="26629" creationId="{00000000-0000-0000-0000-000000000000}"/>
          </ac:spMkLst>
        </pc:spChg>
        <pc:spChg chg="mod">
          <ac:chgData name="Richard Allin" userId="feda722f-d556-4a92-a58e-279c634fffad" providerId="ADAL" clId="{3F57CCC9-357D-4ACA-8872-6A1F02398872}" dt="2021-06-10T13:34:19.831" v="324"/>
          <ac:spMkLst>
            <pc:docMk/>
            <pc:sldMk cId="29793037" sldId="310"/>
            <ac:spMk id="26630" creationId="{00000000-0000-0000-0000-000000000000}"/>
          </ac:spMkLst>
        </pc:spChg>
      </pc:sldChg>
      <pc:sldChg chg="addSp delSp modSp mod">
        <pc:chgData name="Richard Allin" userId="feda722f-d556-4a92-a58e-279c634fffad" providerId="ADAL" clId="{3F57CCC9-357D-4ACA-8872-6A1F02398872}" dt="2021-06-10T14:00:34.206" v="1499" actId="255"/>
        <pc:sldMkLst>
          <pc:docMk/>
          <pc:sldMk cId="24848070" sldId="319"/>
        </pc:sldMkLst>
        <pc:spChg chg="del mod">
          <ac:chgData name="Richard Allin" userId="feda722f-d556-4a92-a58e-279c634fffad" providerId="ADAL" clId="{3F57CCC9-357D-4ACA-8872-6A1F02398872}" dt="2021-06-10T13:28:46.498" v="97" actId="478"/>
          <ac:spMkLst>
            <pc:docMk/>
            <pc:sldMk cId="24848070" sldId="319"/>
            <ac:spMk id="2" creationId="{00000000-0000-0000-0000-000000000000}"/>
          </ac:spMkLst>
        </pc:spChg>
        <pc:spChg chg="add mod">
          <ac:chgData name="Richard Allin" userId="feda722f-d556-4a92-a58e-279c634fffad" providerId="ADAL" clId="{3F57CCC9-357D-4ACA-8872-6A1F02398872}" dt="2021-06-10T14:00:34.206" v="1499" actId="255"/>
          <ac:spMkLst>
            <pc:docMk/>
            <pc:sldMk cId="24848070" sldId="319"/>
            <ac:spMk id="6" creationId="{D9727ABF-FB0A-4396-99DD-DBCFFEB90C0B}"/>
          </ac:spMkLst>
        </pc:spChg>
        <pc:graphicFrameChg chg="mod">
          <ac:chgData name="Richard Allin" userId="feda722f-d556-4a92-a58e-279c634fffad" providerId="ADAL" clId="{3F57CCC9-357D-4ACA-8872-6A1F02398872}" dt="2021-06-10T13:32:22.488" v="293" actId="207"/>
          <ac:graphicFrameMkLst>
            <pc:docMk/>
            <pc:sldMk cId="24848070" sldId="319"/>
            <ac:graphicFrameMk id="13" creationId="{9D25803A-8F94-48AA-849F-1BA1A4B77631}"/>
          </ac:graphicFrameMkLst>
        </pc:graphicFrameChg>
      </pc:sldChg>
      <pc:sldChg chg="addSp delSp modSp mod">
        <pc:chgData name="Richard Allin" userId="feda722f-d556-4a92-a58e-279c634fffad" providerId="ADAL" clId="{3F57CCC9-357D-4ACA-8872-6A1F02398872}" dt="2021-06-10T14:02:34.929" v="1568" actId="14100"/>
        <pc:sldMkLst>
          <pc:docMk/>
          <pc:sldMk cId="480049019" sldId="325"/>
        </pc:sldMkLst>
        <pc:spChg chg="mod">
          <ac:chgData name="Richard Allin" userId="feda722f-d556-4a92-a58e-279c634fffad" providerId="ADAL" clId="{3F57CCC9-357D-4ACA-8872-6A1F02398872}" dt="2021-06-10T13:59:21.681" v="1486" actId="1076"/>
          <ac:spMkLst>
            <pc:docMk/>
            <pc:sldMk cId="480049019" sldId="325"/>
            <ac:spMk id="2" creationId="{00000000-0000-0000-0000-000000000000}"/>
          </ac:spMkLst>
        </pc:spChg>
        <pc:spChg chg="mod">
          <ac:chgData name="Richard Allin" userId="feda722f-d556-4a92-a58e-279c634fffad" providerId="ADAL" clId="{3F57CCC9-357D-4ACA-8872-6A1F02398872}" dt="2021-06-10T13:58:30.953" v="1473" actId="20577"/>
          <ac:spMkLst>
            <pc:docMk/>
            <pc:sldMk cId="480049019" sldId="325"/>
            <ac:spMk id="6" creationId="{00000000-0000-0000-0000-000000000000}"/>
          </ac:spMkLst>
        </pc:spChg>
        <pc:spChg chg="mod">
          <ac:chgData name="Richard Allin" userId="feda722f-d556-4a92-a58e-279c634fffad" providerId="ADAL" clId="{3F57CCC9-357D-4ACA-8872-6A1F02398872}" dt="2021-06-10T14:01:44.482" v="1555" actId="207"/>
          <ac:spMkLst>
            <pc:docMk/>
            <pc:sldMk cId="480049019" sldId="325"/>
            <ac:spMk id="7" creationId="{00000000-0000-0000-0000-000000000000}"/>
          </ac:spMkLst>
        </pc:spChg>
        <pc:spChg chg="mod">
          <ac:chgData name="Richard Allin" userId="feda722f-d556-4a92-a58e-279c634fffad" providerId="ADAL" clId="{3F57CCC9-357D-4ACA-8872-6A1F02398872}" dt="2021-06-10T14:01:46.412" v="1556" actId="108"/>
          <ac:spMkLst>
            <pc:docMk/>
            <pc:sldMk cId="480049019" sldId="325"/>
            <ac:spMk id="8" creationId="{00000000-0000-0000-0000-000000000000}"/>
          </ac:spMkLst>
        </pc:spChg>
        <pc:picChg chg="mod">
          <ac:chgData name="Richard Allin" userId="feda722f-d556-4a92-a58e-279c634fffad" providerId="ADAL" clId="{3F57CCC9-357D-4ACA-8872-6A1F02398872}" dt="2021-06-10T13:58:19.656" v="1458" actId="1076"/>
          <ac:picMkLst>
            <pc:docMk/>
            <pc:sldMk cId="480049019" sldId="325"/>
            <ac:picMk id="1026" creationId="{00000000-0000-0000-0000-000000000000}"/>
          </ac:picMkLst>
        </pc:picChg>
        <pc:cxnChg chg="del">
          <ac:chgData name="Richard Allin" userId="feda722f-d556-4a92-a58e-279c634fffad" providerId="ADAL" clId="{3F57CCC9-357D-4ACA-8872-6A1F02398872}" dt="2021-06-10T14:01:52.001" v="1558" actId="478"/>
          <ac:cxnSpMkLst>
            <pc:docMk/>
            <pc:sldMk cId="480049019" sldId="325"/>
            <ac:cxnSpMk id="10" creationId="{00000000-0000-0000-0000-000000000000}"/>
          </ac:cxnSpMkLst>
        </pc:cxnChg>
        <pc:cxnChg chg="add mod">
          <ac:chgData name="Richard Allin" userId="feda722f-d556-4a92-a58e-279c634fffad" providerId="ADAL" clId="{3F57CCC9-357D-4ACA-8872-6A1F02398872}" dt="2021-06-10T14:02:34.929" v="1568" actId="14100"/>
          <ac:cxnSpMkLst>
            <pc:docMk/>
            <pc:sldMk cId="480049019" sldId="325"/>
            <ac:cxnSpMk id="11" creationId="{2A6241F9-0AD6-441F-83FD-EB858A084110}"/>
          </ac:cxnSpMkLst>
        </pc:cxnChg>
        <pc:cxnChg chg="add mod">
          <ac:chgData name="Richard Allin" userId="feda722f-d556-4a92-a58e-279c634fffad" providerId="ADAL" clId="{3F57CCC9-357D-4ACA-8872-6A1F02398872}" dt="2021-06-10T14:02:31.895" v="1567" actId="1076"/>
          <ac:cxnSpMkLst>
            <pc:docMk/>
            <pc:sldMk cId="480049019" sldId="325"/>
            <ac:cxnSpMk id="13" creationId="{4C192ABA-CB13-4A81-8E9F-E6DF87BB7554}"/>
          </ac:cxnSpMkLst>
        </pc:cxnChg>
        <pc:cxnChg chg="del">
          <ac:chgData name="Richard Allin" userId="feda722f-d556-4a92-a58e-279c634fffad" providerId="ADAL" clId="{3F57CCC9-357D-4ACA-8872-6A1F02398872}" dt="2021-06-10T14:01:48.908" v="1557" actId="478"/>
          <ac:cxnSpMkLst>
            <pc:docMk/>
            <pc:sldMk cId="480049019" sldId="325"/>
            <ac:cxnSpMk id="15" creationId="{00000000-0000-0000-0000-000000000000}"/>
          </ac:cxnSpMkLst>
        </pc:cxnChg>
      </pc:sldChg>
      <pc:sldChg chg="delSp modSp mod">
        <pc:chgData name="Richard Allin" userId="feda722f-d556-4a92-a58e-279c634fffad" providerId="ADAL" clId="{3F57CCC9-357D-4ACA-8872-6A1F02398872}" dt="2021-06-10T13:59:55.538" v="1497" actId="108"/>
        <pc:sldMkLst>
          <pc:docMk/>
          <pc:sldMk cId="1358952828" sldId="328"/>
        </pc:sldMkLst>
        <pc:spChg chg="del">
          <ac:chgData name="Richard Allin" userId="feda722f-d556-4a92-a58e-279c634fffad" providerId="ADAL" clId="{3F57CCC9-357D-4ACA-8872-6A1F02398872}" dt="2021-06-10T13:59:31.968" v="1487"/>
          <ac:spMkLst>
            <pc:docMk/>
            <pc:sldMk cId="1358952828" sldId="328"/>
            <ac:spMk id="2" creationId="{00000000-0000-0000-0000-000000000000}"/>
          </ac:spMkLst>
        </pc:spChg>
        <pc:spChg chg="mod">
          <ac:chgData name="Richard Allin" userId="feda722f-d556-4a92-a58e-279c634fffad" providerId="ADAL" clId="{3F57CCC9-357D-4ACA-8872-6A1F02398872}" dt="2021-06-10T13:59:47.652" v="1495" actId="1076"/>
          <ac:spMkLst>
            <pc:docMk/>
            <pc:sldMk cId="1358952828" sldId="328"/>
            <ac:spMk id="5" creationId="{00000000-0000-0000-0000-000000000000}"/>
          </ac:spMkLst>
        </pc:spChg>
        <pc:spChg chg="mod">
          <ac:chgData name="Richard Allin" userId="feda722f-d556-4a92-a58e-279c634fffad" providerId="ADAL" clId="{3F57CCC9-357D-4ACA-8872-6A1F02398872}" dt="2021-06-10T13:59:55.538" v="1497" actId="108"/>
          <ac:spMkLst>
            <pc:docMk/>
            <pc:sldMk cId="1358952828" sldId="328"/>
            <ac:spMk id="6" creationId="{00000000-0000-0000-0000-000000000000}"/>
          </ac:spMkLst>
        </pc:spChg>
        <pc:picChg chg="mod">
          <ac:chgData name="Richard Allin" userId="feda722f-d556-4a92-a58e-279c634fffad" providerId="ADAL" clId="{3F57CCC9-357D-4ACA-8872-6A1F02398872}" dt="2021-06-10T13:59:39.597" v="1491" actId="14100"/>
          <ac:picMkLst>
            <pc:docMk/>
            <pc:sldMk cId="1358952828" sldId="328"/>
            <ac:picMk id="4098" creationId="{00000000-0000-0000-0000-000000000000}"/>
          </ac:picMkLst>
        </pc:picChg>
      </pc:sldChg>
      <pc:sldChg chg="modSp mod">
        <pc:chgData name="Richard Allin" userId="feda722f-d556-4a92-a58e-279c634fffad" providerId="ADAL" clId="{3F57CCC9-357D-4ACA-8872-6A1F02398872}" dt="2021-06-10T14:01:07.359" v="1505" actId="2711"/>
        <pc:sldMkLst>
          <pc:docMk/>
          <pc:sldMk cId="1648401024" sldId="370"/>
        </pc:sldMkLst>
        <pc:spChg chg="mod">
          <ac:chgData name="Richard Allin" userId="feda722f-d556-4a92-a58e-279c634fffad" providerId="ADAL" clId="{3F57CCC9-357D-4ACA-8872-6A1F02398872}" dt="2021-06-10T14:01:07.359" v="1505" actId="2711"/>
          <ac:spMkLst>
            <pc:docMk/>
            <pc:sldMk cId="1648401024" sldId="370"/>
            <ac:spMk id="2" creationId="{DC64637C-2977-4454-832C-AA598A0F44AA}"/>
          </ac:spMkLst>
        </pc:spChg>
        <pc:spChg chg="mod">
          <ac:chgData name="Richard Allin" userId="feda722f-d556-4a92-a58e-279c634fffad" providerId="ADAL" clId="{3F57CCC9-357D-4ACA-8872-6A1F02398872}" dt="2021-06-10T13:43:43.001" v="930" actId="14100"/>
          <ac:spMkLst>
            <pc:docMk/>
            <pc:sldMk cId="1648401024" sldId="370"/>
            <ac:spMk id="3" creationId="{1FB6927F-BA79-4345-BC53-EDD3B13E90CD}"/>
          </ac:spMkLst>
        </pc:spChg>
      </pc:sldChg>
      <pc:sldChg chg="addSp delSp modSp mod delAnim modAnim">
        <pc:chgData name="Richard Allin" userId="feda722f-d556-4a92-a58e-279c634fffad" providerId="ADAL" clId="{3F57CCC9-357D-4ACA-8872-6A1F02398872}" dt="2021-06-10T14:01:29.057" v="1552" actId="1035"/>
        <pc:sldMkLst>
          <pc:docMk/>
          <pc:sldMk cId="2558104887" sldId="372"/>
        </pc:sldMkLst>
        <pc:spChg chg="mod">
          <ac:chgData name="Richard Allin" userId="feda722f-d556-4a92-a58e-279c634fffad" providerId="ADAL" clId="{3F57CCC9-357D-4ACA-8872-6A1F02398872}" dt="2021-06-10T14:01:14.225" v="1524" actId="1036"/>
          <ac:spMkLst>
            <pc:docMk/>
            <pc:sldMk cId="2558104887" sldId="372"/>
            <ac:spMk id="2" creationId="{2AC6E9F9-A20A-4BEF-84B1-61409A3D63D6}"/>
          </ac:spMkLst>
        </pc:spChg>
        <pc:spChg chg="del mod">
          <ac:chgData name="Richard Allin" userId="feda722f-d556-4a92-a58e-279c634fffad" providerId="ADAL" clId="{3F57CCC9-357D-4ACA-8872-6A1F02398872}" dt="2021-06-10T14:01:22.034" v="1526" actId="478"/>
          <ac:spMkLst>
            <pc:docMk/>
            <pc:sldMk cId="2558104887" sldId="372"/>
            <ac:spMk id="3" creationId="{126DAB61-E29F-47CE-AB0C-CC0EB7020223}"/>
          </ac:spMkLst>
        </pc:spChg>
        <pc:spChg chg="add mod">
          <ac:chgData name="Richard Allin" userId="feda722f-d556-4a92-a58e-279c634fffad" providerId="ADAL" clId="{3F57CCC9-357D-4ACA-8872-6A1F02398872}" dt="2021-06-10T14:01:29.057" v="1552" actId="1035"/>
          <ac:spMkLst>
            <pc:docMk/>
            <pc:sldMk cId="2558104887" sldId="372"/>
            <ac:spMk id="4" creationId="{002A0EB6-550C-48CC-B317-29DFCE7B7B69}"/>
          </ac:spMkLst>
        </pc:spChg>
        <pc:spChg chg="add mod">
          <ac:chgData name="Richard Allin" userId="feda722f-d556-4a92-a58e-279c634fffad" providerId="ADAL" clId="{3F57CCC9-357D-4ACA-8872-6A1F02398872}" dt="2021-06-10T14:01:29.057" v="1552" actId="1035"/>
          <ac:spMkLst>
            <pc:docMk/>
            <pc:sldMk cId="2558104887" sldId="372"/>
            <ac:spMk id="6" creationId="{503E173E-2132-43E1-BB7E-6F054A5DDB5C}"/>
          </ac:spMkLst>
        </pc:spChg>
        <pc:spChg chg="add mod">
          <ac:chgData name="Richard Allin" userId="feda722f-d556-4a92-a58e-279c634fffad" providerId="ADAL" clId="{3F57CCC9-357D-4ACA-8872-6A1F02398872}" dt="2021-06-10T14:01:29.057" v="1552" actId="1035"/>
          <ac:spMkLst>
            <pc:docMk/>
            <pc:sldMk cId="2558104887" sldId="372"/>
            <ac:spMk id="7" creationId="{C0A7E00B-EFDA-4014-80CB-F5E831864A79}"/>
          </ac:spMkLst>
        </pc:spChg>
        <pc:spChg chg="add mod">
          <ac:chgData name="Richard Allin" userId="feda722f-d556-4a92-a58e-279c634fffad" providerId="ADAL" clId="{3F57CCC9-357D-4ACA-8872-6A1F02398872}" dt="2021-06-10T14:01:29.057" v="1552" actId="1035"/>
          <ac:spMkLst>
            <pc:docMk/>
            <pc:sldMk cId="2558104887" sldId="372"/>
            <ac:spMk id="9" creationId="{C581FDCD-25F8-40F5-8850-1BC18BBF547E}"/>
          </ac:spMkLst>
        </pc:spChg>
        <pc:spChg chg="add mod">
          <ac:chgData name="Richard Allin" userId="feda722f-d556-4a92-a58e-279c634fffad" providerId="ADAL" clId="{3F57CCC9-357D-4ACA-8872-6A1F02398872}" dt="2021-06-10T14:01:29.057" v="1552" actId="1035"/>
          <ac:spMkLst>
            <pc:docMk/>
            <pc:sldMk cId="2558104887" sldId="372"/>
            <ac:spMk id="10" creationId="{5C0DFA48-1E0B-4E93-8B9C-4C67407373DF}"/>
          </ac:spMkLst>
        </pc:spChg>
        <pc:spChg chg="add mod">
          <ac:chgData name="Richard Allin" userId="feda722f-d556-4a92-a58e-279c634fffad" providerId="ADAL" clId="{3F57CCC9-357D-4ACA-8872-6A1F02398872}" dt="2021-06-10T14:00:17.225" v="1498" actId="1076"/>
          <ac:spMkLst>
            <pc:docMk/>
            <pc:sldMk cId="2558104887" sldId="372"/>
            <ac:spMk id="11" creationId="{6E5622BA-873C-4A6E-B407-0242BFA3DB64}"/>
          </ac:spMkLst>
        </pc:spChg>
      </pc:sldChg>
      <pc:sldChg chg="addSp modSp mod">
        <pc:chgData name="Richard Allin" userId="feda722f-d556-4a92-a58e-279c634fffad" providerId="ADAL" clId="{3F57CCC9-357D-4ACA-8872-6A1F02398872}" dt="2021-06-10T14:00:55.409" v="1503" actId="255"/>
        <pc:sldMkLst>
          <pc:docMk/>
          <pc:sldMk cId="840432812" sldId="373"/>
        </pc:sldMkLst>
        <pc:spChg chg="mod">
          <ac:chgData name="Richard Allin" userId="feda722f-d556-4a92-a58e-279c634fffad" providerId="ADAL" clId="{3F57CCC9-357D-4ACA-8872-6A1F02398872}" dt="2021-06-10T13:41:47.380" v="866" actId="255"/>
          <ac:spMkLst>
            <pc:docMk/>
            <pc:sldMk cId="840432812" sldId="373"/>
            <ac:spMk id="3" creationId="{5FBF1967-0A04-4549-ACC7-12F0DD38C7EE}"/>
          </ac:spMkLst>
        </pc:spChg>
        <pc:spChg chg="add mod">
          <ac:chgData name="Richard Allin" userId="feda722f-d556-4a92-a58e-279c634fffad" providerId="ADAL" clId="{3F57CCC9-357D-4ACA-8872-6A1F02398872}" dt="2021-06-10T14:00:55.409" v="1503" actId="255"/>
          <ac:spMkLst>
            <pc:docMk/>
            <pc:sldMk cId="840432812" sldId="373"/>
            <ac:spMk id="5" creationId="{F9797DA5-272C-4F7C-8DA2-EFACB251AC4E}"/>
          </ac:spMkLst>
        </pc:spChg>
        <pc:picChg chg="mod">
          <ac:chgData name="Richard Allin" userId="feda722f-d556-4a92-a58e-279c634fffad" providerId="ADAL" clId="{3F57CCC9-357D-4ACA-8872-6A1F02398872}" dt="2021-06-10T13:41:49.256" v="867" actId="1036"/>
          <ac:picMkLst>
            <pc:docMk/>
            <pc:sldMk cId="840432812" sldId="373"/>
            <ac:picMk id="2" creationId="{E35EC598-BF3B-4971-AC5F-B09A7FDC2C25}"/>
          </ac:picMkLst>
        </pc:picChg>
      </pc:sldChg>
      <pc:sldChg chg="addSp delSp modSp mod modAnim">
        <pc:chgData name="Richard Allin" userId="feda722f-d556-4a92-a58e-279c634fffad" providerId="ADAL" clId="{3F57CCC9-357D-4ACA-8872-6A1F02398872}" dt="2021-06-10T14:01:01.059" v="1504" actId="255"/>
        <pc:sldMkLst>
          <pc:docMk/>
          <pc:sldMk cId="4007708776" sldId="374"/>
        </pc:sldMkLst>
        <pc:spChg chg="mod">
          <ac:chgData name="Richard Allin" userId="feda722f-d556-4a92-a58e-279c634fffad" providerId="ADAL" clId="{3F57CCC9-357D-4ACA-8872-6A1F02398872}" dt="2021-06-10T14:01:01.059" v="1504" actId="255"/>
          <ac:spMkLst>
            <pc:docMk/>
            <pc:sldMk cId="4007708776" sldId="374"/>
            <ac:spMk id="2" creationId="{C0472510-39AB-41AB-947B-FBDEE523625C}"/>
          </ac:spMkLst>
        </pc:spChg>
        <pc:spChg chg="add mod">
          <ac:chgData name="Richard Allin" userId="feda722f-d556-4a92-a58e-279c634fffad" providerId="ADAL" clId="{3F57CCC9-357D-4ACA-8872-6A1F02398872}" dt="2021-06-10T13:41:53.759" v="869" actId="27636"/>
          <ac:spMkLst>
            <pc:docMk/>
            <pc:sldMk cId="4007708776" sldId="374"/>
            <ac:spMk id="6" creationId="{05D36378-6A34-4AB9-BEBE-36E41222276B}"/>
          </ac:spMkLst>
        </pc:spChg>
        <pc:picChg chg="del mod">
          <ac:chgData name="Richard Allin" userId="feda722f-d556-4a92-a58e-279c634fffad" providerId="ADAL" clId="{3F57CCC9-357D-4ACA-8872-6A1F02398872}" dt="2021-06-10T13:41:20.107" v="852" actId="478"/>
          <ac:picMkLst>
            <pc:docMk/>
            <pc:sldMk cId="4007708776" sldId="374"/>
            <ac:picMk id="3" creationId="{353575A5-9B26-4D09-93A1-65A8E114839D}"/>
          </ac:picMkLst>
        </pc:picChg>
        <pc:picChg chg="mod">
          <ac:chgData name="Richard Allin" userId="feda722f-d556-4a92-a58e-279c634fffad" providerId="ADAL" clId="{3F57CCC9-357D-4ACA-8872-6A1F02398872}" dt="2021-06-10T13:41:28.488" v="859" actId="1076"/>
          <ac:picMkLst>
            <pc:docMk/>
            <pc:sldMk cId="4007708776" sldId="374"/>
            <ac:picMk id="4" creationId="{12C6E4D7-FF68-4261-8F5B-C78E404C0F02}"/>
          </ac:picMkLst>
        </pc:picChg>
      </pc:sldChg>
      <pc:sldChg chg="addSp delSp modSp mod modAnim">
        <pc:chgData name="Richard Allin" userId="feda722f-d556-4a92-a58e-279c634fffad" providerId="ADAL" clId="{3F57CCC9-357D-4ACA-8872-6A1F02398872}" dt="2021-06-10T13:28:25.054" v="93" actId="207"/>
        <pc:sldMkLst>
          <pc:docMk/>
          <pc:sldMk cId="1589625126" sldId="380"/>
        </pc:sldMkLst>
        <pc:spChg chg="del">
          <ac:chgData name="Richard Allin" userId="feda722f-d556-4a92-a58e-279c634fffad" providerId="ADAL" clId="{3F57CCC9-357D-4ACA-8872-6A1F02398872}" dt="2021-06-10T13:27:40.060" v="4" actId="478"/>
          <ac:spMkLst>
            <pc:docMk/>
            <pc:sldMk cId="1589625126" sldId="380"/>
            <ac:spMk id="4" creationId="{715DCBB6-259F-4A50-9DBA-43BDC74E712C}"/>
          </ac:spMkLst>
        </pc:spChg>
        <pc:spChg chg="mod">
          <ac:chgData name="Richard Allin" userId="feda722f-d556-4a92-a58e-279c634fffad" providerId="ADAL" clId="{3F57CCC9-357D-4ACA-8872-6A1F02398872}" dt="2021-06-10T13:28:25.054" v="93" actId="207"/>
          <ac:spMkLst>
            <pc:docMk/>
            <pc:sldMk cId="1589625126" sldId="380"/>
            <ac:spMk id="5" creationId="{12A1EDEE-87F3-4DA5-B04E-264269F6E8EA}"/>
          </ac:spMkLst>
        </pc:spChg>
        <pc:spChg chg="add mod">
          <ac:chgData name="Richard Allin" userId="feda722f-d556-4a92-a58e-279c634fffad" providerId="ADAL" clId="{3F57CCC9-357D-4ACA-8872-6A1F02398872}" dt="2021-06-10T13:27:59.156" v="82" actId="20577"/>
          <ac:spMkLst>
            <pc:docMk/>
            <pc:sldMk cId="1589625126" sldId="380"/>
            <ac:spMk id="6" creationId="{B8F4BEF2-1B72-4144-9D8C-F6864C8B8173}"/>
          </ac:spMkLst>
        </pc:spChg>
      </pc:sldChg>
      <pc:sldChg chg="delSp modSp mod">
        <pc:chgData name="Richard Allin" userId="feda722f-d556-4a92-a58e-279c634fffad" providerId="ADAL" clId="{3F57CCC9-357D-4ACA-8872-6A1F02398872}" dt="2021-06-10T14:00:49.969" v="1502" actId="255"/>
        <pc:sldMkLst>
          <pc:docMk/>
          <pc:sldMk cId="753652109" sldId="382"/>
        </pc:sldMkLst>
        <pc:spChg chg="mod">
          <ac:chgData name="Richard Allin" userId="feda722f-d556-4a92-a58e-279c634fffad" providerId="ADAL" clId="{3F57CCC9-357D-4ACA-8872-6A1F02398872}" dt="2021-06-10T14:00:49.969" v="1502" actId="255"/>
          <ac:spMkLst>
            <pc:docMk/>
            <pc:sldMk cId="753652109" sldId="382"/>
            <ac:spMk id="8195" creationId="{00000000-0000-0000-0000-000000000000}"/>
          </ac:spMkLst>
        </pc:spChg>
        <pc:spChg chg="del mod">
          <ac:chgData name="Richard Allin" userId="feda722f-d556-4a92-a58e-279c634fffad" providerId="ADAL" clId="{3F57CCC9-357D-4ACA-8872-6A1F02398872}" dt="2021-06-10T13:37:13.775" v="344"/>
          <ac:spMkLst>
            <pc:docMk/>
            <pc:sldMk cId="753652109" sldId="382"/>
            <ac:spMk id="15365" creationId="{00000000-0000-0000-0000-000000000000}"/>
          </ac:spMkLst>
        </pc:spChg>
        <pc:spChg chg="mod">
          <ac:chgData name="Richard Allin" userId="feda722f-d556-4a92-a58e-279c634fffad" providerId="ADAL" clId="{3F57CCC9-357D-4ACA-8872-6A1F02398872}" dt="2021-06-10T13:42:07.322" v="898" actId="1076"/>
          <ac:spMkLst>
            <pc:docMk/>
            <pc:sldMk cId="753652109" sldId="382"/>
            <ac:spMk id="26629" creationId="{00000000-0000-0000-0000-000000000000}"/>
          </ac:spMkLst>
        </pc:spChg>
        <pc:spChg chg="mod">
          <ac:chgData name="Richard Allin" userId="feda722f-d556-4a92-a58e-279c634fffad" providerId="ADAL" clId="{3F57CCC9-357D-4ACA-8872-6A1F02398872}" dt="2021-06-10T13:37:13.775" v="344"/>
          <ac:spMkLst>
            <pc:docMk/>
            <pc:sldMk cId="753652109" sldId="382"/>
            <ac:spMk id="26630" creationId="{00000000-0000-0000-0000-000000000000}"/>
          </ac:spMkLst>
        </pc:spChg>
      </pc:sldChg>
      <pc:sldChg chg="delSp modSp mod">
        <pc:chgData name="Richard Allin" userId="feda722f-d556-4a92-a58e-279c634fffad" providerId="ADAL" clId="{3F57CCC9-357D-4ACA-8872-6A1F02398872}" dt="2021-06-10T13:59:14.424" v="1485" actId="6549"/>
        <pc:sldMkLst>
          <pc:docMk/>
          <pc:sldMk cId="746477245" sldId="384"/>
        </pc:sldMkLst>
        <pc:spChg chg="mod">
          <ac:chgData name="Richard Allin" userId="feda722f-d556-4a92-a58e-279c634fffad" providerId="ADAL" clId="{3F57CCC9-357D-4ACA-8872-6A1F02398872}" dt="2021-06-10T13:58:49.309" v="1477" actId="1076"/>
          <ac:spMkLst>
            <pc:docMk/>
            <pc:sldMk cId="746477245" sldId="384"/>
            <ac:spMk id="2" creationId="{00000000-0000-0000-0000-000000000000}"/>
          </ac:spMkLst>
        </pc:spChg>
        <pc:spChg chg="del">
          <ac:chgData name="Richard Allin" userId="feda722f-d556-4a92-a58e-279c634fffad" providerId="ADAL" clId="{3F57CCC9-357D-4ACA-8872-6A1F02398872}" dt="2021-06-10T13:58:37.390" v="1474"/>
          <ac:spMkLst>
            <pc:docMk/>
            <pc:sldMk cId="746477245" sldId="384"/>
            <ac:spMk id="3" creationId="{29728AB0-812A-4104-9B27-30A78E37B24C}"/>
          </ac:spMkLst>
        </pc:spChg>
        <pc:spChg chg="mod">
          <ac:chgData name="Richard Allin" userId="feda722f-d556-4a92-a58e-279c634fffad" providerId="ADAL" clId="{3F57CCC9-357D-4ACA-8872-6A1F02398872}" dt="2021-06-10T13:59:14.424" v="1485" actId="6549"/>
          <ac:spMkLst>
            <pc:docMk/>
            <pc:sldMk cId="746477245" sldId="384"/>
            <ac:spMk id="6" creationId="{00000000-0000-0000-0000-000000000000}"/>
          </ac:spMkLst>
        </pc:spChg>
        <pc:picChg chg="mod">
          <ac:chgData name="Richard Allin" userId="feda722f-d556-4a92-a58e-279c634fffad" providerId="ADAL" clId="{3F57CCC9-357D-4ACA-8872-6A1F02398872}" dt="2021-06-10T13:58:53.368" v="1478" actId="14100"/>
          <ac:picMkLst>
            <pc:docMk/>
            <pc:sldMk cId="746477245" sldId="384"/>
            <ac:picMk id="12" creationId="{CD8165B9-74E2-4D42-A3B9-FA39A467ECAD}"/>
          </ac:picMkLst>
        </pc:picChg>
        <pc:picChg chg="mod">
          <ac:chgData name="Richard Allin" userId="feda722f-d556-4a92-a58e-279c634fffad" providerId="ADAL" clId="{3F57CCC9-357D-4ACA-8872-6A1F02398872}" dt="2021-06-10T13:58:56.339" v="1480" actId="1076"/>
          <ac:picMkLst>
            <pc:docMk/>
            <pc:sldMk cId="746477245" sldId="384"/>
            <ac:picMk id="18" creationId="{B1A394DE-6EB3-4FBE-8648-9ED26354BF23}"/>
          </ac:picMkLst>
        </pc:picChg>
      </pc:sldChg>
    </pc:docChg>
  </pc:docChgLst>
  <pc:docChgLst>
    <pc:chgData name="Richard Allin" userId="feda722f-d556-4a92-a58e-279c634fffad" providerId="ADAL" clId="{C4EBBC15-49C6-479F-A6DC-10BF08384B11}"/>
    <pc:docChg chg="undo custSel modSld">
      <pc:chgData name="Richard Allin" userId="feda722f-d556-4a92-a58e-279c634fffad" providerId="ADAL" clId="{C4EBBC15-49C6-479F-A6DC-10BF08384B11}" dt="2021-07-02T14:01:03.466" v="96" actId="33524"/>
      <pc:docMkLst>
        <pc:docMk/>
      </pc:docMkLst>
      <pc:sldChg chg="modAnim">
        <pc:chgData name="Richard Allin" userId="feda722f-d556-4a92-a58e-279c634fffad" providerId="ADAL" clId="{C4EBBC15-49C6-479F-A6DC-10BF08384B11}" dt="2021-07-02T13:52:54.309" v="11"/>
        <pc:sldMkLst>
          <pc:docMk/>
          <pc:sldMk cId="2940983804" sldId="307"/>
        </pc:sldMkLst>
      </pc:sldChg>
      <pc:sldChg chg="addSp delSp modSp mod">
        <pc:chgData name="Richard Allin" userId="feda722f-d556-4a92-a58e-279c634fffad" providerId="ADAL" clId="{C4EBBC15-49C6-479F-A6DC-10BF08384B11}" dt="2021-07-02T13:57:58.694" v="54" actId="1076"/>
        <pc:sldMkLst>
          <pc:docMk/>
          <pc:sldMk cId="29793037" sldId="310"/>
        </pc:sldMkLst>
        <pc:picChg chg="del">
          <ac:chgData name="Richard Allin" userId="feda722f-d556-4a92-a58e-279c634fffad" providerId="ADAL" clId="{C4EBBC15-49C6-479F-A6DC-10BF08384B11}" dt="2021-07-02T13:53:01.552" v="17" actId="478"/>
          <ac:picMkLst>
            <pc:docMk/>
            <pc:sldMk cId="29793037" sldId="310"/>
            <ac:picMk id="3" creationId="{A62DBD23-FAEF-4149-8247-7BA926A11389}"/>
          </ac:picMkLst>
        </pc:picChg>
        <pc:picChg chg="del">
          <ac:chgData name="Richard Allin" userId="feda722f-d556-4a92-a58e-279c634fffad" providerId="ADAL" clId="{C4EBBC15-49C6-479F-A6DC-10BF08384B11}" dt="2021-07-02T13:53:02.313" v="18" actId="478"/>
          <ac:picMkLst>
            <pc:docMk/>
            <pc:sldMk cId="29793037" sldId="310"/>
            <ac:picMk id="4" creationId="{2F736128-458B-4DC2-BFFE-A9DD8652B4ED}"/>
          </ac:picMkLst>
        </pc:picChg>
        <pc:picChg chg="add del mod">
          <ac:chgData name="Richard Allin" userId="feda722f-d556-4a92-a58e-279c634fffad" providerId="ADAL" clId="{C4EBBC15-49C6-479F-A6DC-10BF08384B11}" dt="2021-07-02T13:57:54.376" v="51" actId="21"/>
          <ac:picMkLst>
            <pc:docMk/>
            <pc:sldMk cId="29793037" sldId="310"/>
            <ac:picMk id="5" creationId="{172F2100-715C-46A0-8366-58D2B4A244FA}"/>
          </ac:picMkLst>
        </pc:picChg>
        <pc:picChg chg="add mod">
          <ac:chgData name="Richard Allin" userId="feda722f-d556-4a92-a58e-279c634fffad" providerId="ADAL" clId="{C4EBBC15-49C6-479F-A6DC-10BF08384B11}" dt="2021-07-02T13:57:57.722" v="53" actId="1076"/>
          <ac:picMkLst>
            <pc:docMk/>
            <pc:sldMk cId="29793037" sldId="310"/>
            <ac:picMk id="8" creationId="{723FDAB6-7A86-44A2-84B0-773AE679C447}"/>
          </ac:picMkLst>
        </pc:picChg>
        <pc:picChg chg="del">
          <ac:chgData name="Richard Allin" userId="feda722f-d556-4a92-a58e-279c634fffad" providerId="ADAL" clId="{C4EBBC15-49C6-479F-A6DC-10BF08384B11}" dt="2021-07-02T13:52:57.863" v="12" actId="478"/>
          <ac:picMkLst>
            <pc:docMk/>
            <pc:sldMk cId="29793037" sldId="310"/>
            <ac:picMk id="10" creationId="{00000000-0000-0000-0000-000000000000}"/>
          </ac:picMkLst>
        </pc:picChg>
        <pc:picChg chg="add del mod">
          <ac:chgData name="Richard Allin" userId="feda722f-d556-4a92-a58e-279c634fffad" providerId="ADAL" clId="{C4EBBC15-49C6-479F-A6DC-10BF08384B11}" dt="2021-07-02T13:57:31.920" v="42" actId="21"/>
          <ac:picMkLst>
            <pc:docMk/>
            <pc:sldMk cId="29793037" sldId="310"/>
            <ac:picMk id="11" creationId="{B66C6D44-64DD-43EA-9168-FA8804A51D56}"/>
          </ac:picMkLst>
        </pc:picChg>
        <pc:picChg chg="del">
          <ac:chgData name="Richard Allin" userId="feda722f-d556-4a92-a58e-279c634fffad" providerId="ADAL" clId="{C4EBBC15-49C6-479F-A6DC-10BF08384B11}" dt="2021-07-02T13:53:00.303" v="16" actId="478"/>
          <ac:picMkLst>
            <pc:docMk/>
            <pc:sldMk cId="29793037" sldId="310"/>
            <ac:picMk id="13" creationId="{76C8E6EE-9AA8-4ED9-AB04-9FE5DA180E86}"/>
          </ac:picMkLst>
        </pc:picChg>
        <pc:picChg chg="add mod">
          <ac:chgData name="Richard Allin" userId="feda722f-d556-4a92-a58e-279c634fffad" providerId="ADAL" clId="{C4EBBC15-49C6-479F-A6DC-10BF08384B11}" dt="2021-07-02T13:57:58.694" v="54" actId="1076"/>
          <ac:picMkLst>
            <pc:docMk/>
            <pc:sldMk cId="29793037" sldId="310"/>
            <ac:picMk id="14" creationId="{2B40485D-5DA1-41C3-9FDF-286143A83C94}"/>
          </ac:picMkLst>
        </pc:picChg>
        <pc:picChg chg="del mod">
          <ac:chgData name="Richard Allin" userId="feda722f-d556-4a92-a58e-279c634fffad" providerId="ADAL" clId="{C4EBBC15-49C6-479F-A6DC-10BF08384B11}" dt="2021-07-02T13:52:58.656" v="14" actId="478"/>
          <ac:picMkLst>
            <pc:docMk/>
            <pc:sldMk cId="29793037" sldId="310"/>
            <ac:picMk id="15" creationId="{D6895D35-A9B8-476F-AB0A-FBD3532E68F9}"/>
          </ac:picMkLst>
        </pc:picChg>
        <pc:picChg chg="del">
          <ac:chgData name="Richard Allin" userId="feda722f-d556-4a92-a58e-279c634fffad" providerId="ADAL" clId="{C4EBBC15-49C6-479F-A6DC-10BF08384B11}" dt="2021-07-02T13:52:59.623" v="15" actId="478"/>
          <ac:picMkLst>
            <pc:docMk/>
            <pc:sldMk cId="29793037" sldId="310"/>
            <ac:picMk id="16" creationId="{8CD815EE-403D-404A-BC7B-513CB78D3C84}"/>
          </ac:picMkLst>
        </pc:picChg>
      </pc:sldChg>
      <pc:sldChg chg="addSp delSp modSp mod">
        <pc:chgData name="Richard Allin" userId="feda722f-d556-4a92-a58e-279c634fffad" providerId="ADAL" clId="{C4EBBC15-49C6-479F-A6DC-10BF08384B11}" dt="2021-07-02T14:01:03.466" v="96" actId="33524"/>
        <pc:sldMkLst>
          <pc:docMk/>
          <pc:sldMk cId="24848070" sldId="319"/>
        </pc:sldMkLst>
        <pc:graphicFrameChg chg="mod">
          <ac:chgData name="Richard Allin" userId="feda722f-d556-4a92-a58e-279c634fffad" providerId="ADAL" clId="{C4EBBC15-49C6-479F-A6DC-10BF08384B11}" dt="2021-07-02T14:01:03.466" v="96" actId="33524"/>
          <ac:graphicFrameMkLst>
            <pc:docMk/>
            <pc:sldMk cId="24848070" sldId="319"/>
            <ac:graphicFrameMk id="13" creationId="{9D25803A-8F94-48AA-849F-1BA1A4B77631}"/>
          </ac:graphicFrameMkLst>
        </pc:graphicFrameChg>
        <pc:picChg chg="add del mod">
          <ac:chgData name="Richard Allin" userId="feda722f-d556-4a92-a58e-279c634fffad" providerId="ADAL" clId="{C4EBBC15-49C6-479F-A6DC-10BF08384B11}" dt="2021-07-02T14:00:05.153" v="85"/>
          <ac:picMkLst>
            <pc:docMk/>
            <pc:sldMk cId="24848070" sldId="319"/>
            <ac:picMk id="3" creationId="{2EA1C7C7-8258-44BA-B305-F8C39D60F74C}"/>
          </ac:picMkLst>
        </pc:picChg>
      </pc:sldChg>
      <pc:sldChg chg="modAnim">
        <pc:chgData name="Richard Allin" userId="feda722f-d556-4a92-a58e-279c634fffad" providerId="ADAL" clId="{C4EBBC15-49C6-479F-A6DC-10BF08384B11}" dt="2021-07-02T13:58:21.356" v="68"/>
        <pc:sldMkLst>
          <pc:docMk/>
          <pc:sldMk cId="1648401024" sldId="370"/>
        </pc:sldMkLst>
      </pc:sldChg>
      <pc:sldChg chg="modSp modAnim">
        <pc:chgData name="Richard Allin" userId="feda722f-d556-4a92-a58e-279c634fffad" providerId="ADAL" clId="{C4EBBC15-49C6-479F-A6DC-10BF08384B11}" dt="2021-07-02T13:58:42.551" v="71"/>
        <pc:sldMkLst>
          <pc:docMk/>
          <pc:sldMk cId="2558104887" sldId="372"/>
        </pc:sldMkLst>
        <pc:spChg chg="mod">
          <ac:chgData name="Richard Allin" userId="feda722f-d556-4a92-a58e-279c634fffad" providerId="ADAL" clId="{C4EBBC15-49C6-479F-A6DC-10BF08384B11}" dt="2021-07-02T13:58:33.204" v="69" actId="207"/>
          <ac:spMkLst>
            <pc:docMk/>
            <pc:sldMk cId="2558104887" sldId="372"/>
            <ac:spMk id="4" creationId="{002A0EB6-550C-48CC-B317-29DFCE7B7B69}"/>
          </ac:spMkLst>
        </pc:spChg>
        <pc:spChg chg="mod">
          <ac:chgData name="Richard Allin" userId="feda722f-d556-4a92-a58e-279c634fffad" providerId="ADAL" clId="{C4EBBC15-49C6-479F-A6DC-10BF08384B11}" dt="2021-07-02T13:58:33.204" v="69" actId="207"/>
          <ac:spMkLst>
            <pc:docMk/>
            <pc:sldMk cId="2558104887" sldId="372"/>
            <ac:spMk id="6" creationId="{503E173E-2132-43E1-BB7E-6F054A5DDB5C}"/>
          </ac:spMkLst>
        </pc:spChg>
        <pc:spChg chg="mod">
          <ac:chgData name="Richard Allin" userId="feda722f-d556-4a92-a58e-279c634fffad" providerId="ADAL" clId="{C4EBBC15-49C6-479F-A6DC-10BF08384B11}" dt="2021-07-02T13:58:33.204" v="69" actId="207"/>
          <ac:spMkLst>
            <pc:docMk/>
            <pc:sldMk cId="2558104887" sldId="372"/>
            <ac:spMk id="7" creationId="{C0A7E00B-EFDA-4014-80CB-F5E831864A79}"/>
          </ac:spMkLst>
        </pc:spChg>
        <pc:spChg chg="mod">
          <ac:chgData name="Richard Allin" userId="feda722f-d556-4a92-a58e-279c634fffad" providerId="ADAL" clId="{C4EBBC15-49C6-479F-A6DC-10BF08384B11}" dt="2021-07-02T13:58:33.204" v="69" actId="207"/>
          <ac:spMkLst>
            <pc:docMk/>
            <pc:sldMk cId="2558104887" sldId="372"/>
            <ac:spMk id="9" creationId="{C581FDCD-25F8-40F5-8850-1BC18BBF547E}"/>
          </ac:spMkLst>
        </pc:spChg>
        <pc:spChg chg="mod">
          <ac:chgData name="Richard Allin" userId="feda722f-d556-4a92-a58e-279c634fffad" providerId="ADAL" clId="{C4EBBC15-49C6-479F-A6DC-10BF08384B11}" dt="2021-07-02T13:58:33.204" v="69" actId="207"/>
          <ac:spMkLst>
            <pc:docMk/>
            <pc:sldMk cId="2558104887" sldId="372"/>
            <ac:spMk id="10" creationId="{5C0DFA48-1E0B-4E93-8B9C-4C67407373DF}"/>
          </ac:spMkLst>
        </pc:spChg>
      </pc:sldChg>
      <pc:sldChg chg="modSp mod">
        <pc:chgData name="Richard Allin" userId="feda722f-d556-4a92-a58e-279c634fffad" providerId="ADAL" clId="{C4EBBC15-49C6-479F-A6DC-10BF08384B11}" dt="2021-07-02T13:58:07.009" v="56" actId="1076"/>
        <pc:sldMkLst>
          <pc:docMk/>
          <pc:sldMk cId="840432812" sldId="373"/>
        </pc:sldMkLst>
        <pc:picChg chg="mod">
          <ac:chgData name="Richard Allin" userId="feda722f-d556-4a92-a58e-279c634fffad" providerId="ADAL" clId="{C4EBBC15-49C6-479F-A6DC-10BF08384B11}" dt="2021-07-02T13:58:07.009" v="56" actId="1076"/>
          <ac:picMkLst>
            <pc:docMk/>
            <pc:sldMk cId="840432812" sldId="373"/>
            <ac:picMk id="2" creationId="{E35EC598-BF3B-4971-AC5F-B09A7FDC2C25}"/>
          </ac:picMkLst>
        </pc:picChg>
      </pc:sldChg>
      <pc:sldChg chg="modSp mod modAnim">
        <pc:chgData name="Richard Allin" userId="feda722f-d556-4a92-a58e-279c634fffad" providerId="ADAL" clId="{C4EBBC15-49C6-479F-A6DC-10BF08384B11}" dt="2021-07-02T13:58:14.450" v="62"/>
        <pc:sldMkLst>
          <pc:docMk/>
          <pc:sldMk cId="4007708776" sldId="374"/>
        </pc:sldMkLst>
        <pc:picChg chg="mod">
          <ac:chgData name="Richard Allin" userId="feda722f-d556-4a92-a58e-279c634fffad" providerId="ADAL" clId="{C4EBBC15-49C6-479F-A6DC-10BF08384B11}" dt="2021-07-02T13:58:11.913" v="57" actId="14100"/>
          <ac:picMkLst>
            <pc:docMk/>
            <pc:sldMk cId="4007708776" sldId="374"/>
            <ac:picMk id="4" creationId="{12C6E4D7-FF68-4261-8F5B-C78E404C0F02}"/>
          </ac:picMkLst>
        </pc:picChg>
      </pc:sldChg>
      <pc:sldChg chg="modAnim">
        <pc:chgData name="Richard Allin" userId="feda722f-d556-4a92-a58e-279c634fffad" providerId="ADAL" clId="{C4EBBC15-49C6-479F-A6DC-10BF08384B11}" dt="2021-07-02T13:52:46.539" v="9"/>
        <pc:sldMkLst>
          <pc:docMk/>
          <pc:sldMk cId="1589625126" sldId="380"/>
        </pc:sldMkLst>
      </pc:sldChg>
      <pc:sldChg chg="addSp delSp modSp mod modAnim">
        <pc:chgData name="Richard Allin" userId="feda722f-d556-4a92-a58e-279c634fffad" providerId="ADAL" clId="{C4EBBC15-49C6-479F-A6DC-10BF08384B11}" dt="2021-07-02T13:57:55.317" v="52"/>
        <pc:sldMkLst>
          <pc:docMk/>
          <pc:sldMk cId="753652109" sldId="382"/>
        </pc:sldMkLst>
        <pc:picChg chg="del">
          <ac:chgData name="Richard Allin" userId="feda722f-d556-4a92-a58e-279c634fffad" providerId="ADAL" clId="{C4EBBC15-49C6-479F-A6DC-10BF08384B11}" dt="2021-07-02T13:57:28.748" v="40" actId="478"/>
          <ac:picMkLst>
            <pc:docMk/>
            <pc:sldMk cId="753652109" sldId="382"/>
            <ac:picMk id="2" creationId="{1581CB05-860E-47D1-8184-E947FB856691}"/>
          </ac:picMkLst>
        </pc:picChg>
        <pc:picChg chg="add mod">
          <ac:chgData name="Richard Allin" userId="feda722f-d556-4a92-a58e-279c634fffad" providerId="ADAL" clId="{C4EBBC15-49C6-479F-A6DC-10BF08384B11}" dt="2021-07-02T13:57:47.082" v="44" actId="1035"/>
          <ac:picMkLst>
            <pc:docMk/>
            <pc:sldMk cId="753652109" sldId="382"/>
            <ac:picMk id="10" creationId="{6B2EBAA1-45C9-42CA-B482-52E7F14E84EC}"/>
          </ac:picMkLst>
        </pc:picChg>
        <pc:picChg chg="add mod">
          <ac:chgData name="Richard Allin" userId="feda722f-d556-4a92-a58e-279c634fffad" providerId="ADAL" clId="{C4EBBC15-49C6-479F-A6DC-10BF08384B11}" dt="2021-07-02T13:57:55.317" v="52"/>
          <ac:picMkLst>
            <pc:docMk/>
            <pc:sldMk cId="753652109" sldId="382"/>
            <ac:picMk id="11" creationId="{5D577EC7-11C1-465B-8165-24156B504909}"/>
          </ac:picMkLst>
        </pc:picChg>
        <pc:picChg chg="del">
          <ac:chgData name="Richard Allin" userId="feda722f-d556-4a92-a58e-279c634fffad" providerId="ADAL" clId="{C4EBBC15-49C6-479F-A6DC-10BF08384B11}" dt="2021-07-02T13:57:27.120" v="38" actId="478"/>
          <ac:picMkLst>
            <pc:docMk/>
            <pc:sldMk cId="753652109" sldId="382"/>
            <ac:picMk id="12" creationId="{83E20BCE-5B18-4802-BD2B-7C8D672411CF}"/>
          </ac:picMkLst>
        </pc:picChg>
        <pc:picChg chg="del">
          <ac:chgData name="Richard Allin" userId="feda722f-d556-4a92-a58e-279c634fffad" providerId="ADAL" clId="{C4EBBC15-49C6-479F-A6DC-10BF08384B11}" dt="2021-07-02T13:57:29.644" v="41" actId="478"/>
          <ac:picMkLst>
            <pc:docMk/>
            <pc:sldMk cId="753652109" sldId="382"/>
            <ac:picMk id="14" creationId="{B1505E7A-21F0-4B0E-BBB8-2B0084FA0AAD}"/>
          </ac:picMkLst>
        </pc:picChg>
        <pc:picChg chg="del">
          <ac:chgData name="Richard Allin" userId="feda722f-d556-4a92-a58e-279c634fffad" providerId="ADAL" clId="{C4EBBC15-49C6-479F-A6DC-10BF08384B11}" dt="2021-07-02T13:57:27.877" v="39" actId="478"/>
          <ac:picMkLst>
            <pc:docMk/>
            <pc:sldMk cId="753652109" sldId="382"/>
            <ac:picMk id="15" creationId="{7AA4CF26-08D9-46A1-9B0D-15B9BE1B7CD7}"/>
          </ac:picMkLst>
        </pc:picChg>
      </pc:sldChg>
    </pc:docChg>
  </pc:docChgLst>
  <pc:docChgLst>
    <pc:chgData name="Richard Allin" userId="feda722f-d556-4a92-a58e-279c634fffad" providerId="ADAL" clId="{733AD05C-2CC9-4573-99EF-2500934E4252}"/>
    <pc:docChg chg="modSld">
      <pc:chgData name="Richard Allin" userId="feda722f-d556-4a92-a58e-279c634fffad" providerId="ADAL" clId="{733AD05C-2CC9-4573-99EF-2500934E4252}" dt="2021-07-30T11:17:02.801" v="0"/>
      <pc:docMkLst>
        <pc:docMk/>
      </pc:docMkLst>
      <pc:sldChg chg="modAnim">
        <pc:chgData name="Richard Allin" userId="feda722f-d556-4a92-a58e-279c634fffad" providerId="ADAL" clId="{733AD05C-2CC9-4573-99EF-2500934E4252}" dt="2021-07-30T11:17:02.801" v="0"/>
        <pc:sldMkLst>
          <pc:docMk/>
          <pc:sldMk cId="1358952828" sldId="328"/>
        </pc:sldMkLst>
      </pc:sldChg>
    </pc:docChg>
  </pc:docChgLst>
  <pc:docChgLst>
    <pc:chgData name="Marielle Kay" userId="d3be02da-bb05-40f3-bd7f-53c6d9caf82d" providerId="ADAL" clId="{B48C45A7-45C7-4E57-B6CE-CBEAFD1E4F11}"/>
    <pc:docChg chg="modSld">
      <pc:chgData name="Marielle Kay" userId="d3be02da-bb05-40f3-bd7f-53c6d9caf82d" providerId="ADAL" clId="{B48C45A7-45C7-4E57-B6CE-CBEAFD1E4F11}" dt="2020-07-13T11:34:16.474" v="117"/>
      <pc:docMkLst>
        <pc:docMk/>
      </pc:docMkLst>
      <pc:sldChg chg="addSp delSp modSp modTransition modAnim">
        <pc:chgData name="Marielle Kay" userId="d3be02da-bb05-40f3-bd7f-53c6d9caf82d" providerId="ADAL" clId="{B48C45A7-45C7-4E57-B6CE-CBEAFD1E4F11}" dt="2020-07-13T10:27:21.512" v="11"/>
        <pc:sldMkLst>
          <pc:docMk/>
          <pc:sldMk cId="29793037" sldId="310"/>
        </pc:sldMkLst>
        <pc:picChg chg="add del mod">
          <ac:chgData name="Marielle Kay" userId="d3be02da-bb05-40f3-bd7f-53c6d9caf82d" providerId="ADAL" clId="{B48C45A7-45C7-4E57-B6CE-CBEAFD1E4F11}" dt="2020-07-13T10:26:12.073" v="8"/>
          <ac:picMkLst>
            <pc:docMk/>
            <pc:sldMk cId="29793037" sldId="310"/>
            <ac:picMk id="2" creationId="{B69E1BC3-C836-4BD9-91C5-F408697208FB}"/>
          </ac:picMkLst>
        </pc:picChg>
        <pc:picChg chg="add del mod">
          <ac:chgData name="Marielle Kay" userId="d3be02da-bb05-40f3-bd7f-53c6d9caf82d" providerId="ADAL" clId="{B48C45A7-45C7-4E57-B6CE-CBEAFD1E4F11}" dt="2020-07-13T10:26:23.343" v="10"/>
          <ac:picMkLst>
            <pc:docMk/>
            <pc:sldMk cId="29793037" sldId="310"/>
            <ac:picMk id="5" creationId="{185CBB4A-04A2-486C-B17D-9B3C4C724D26}"/>
          </ac:picMkLst>
        </pc:picChg>
        <pc:picChg chg="add mod">
          <ac:chgData name="Marielle Kay" userId="d3be02da-bb05-40f3-bd7f-53c6d9caf82d" providerId="ADAL" clId="{B48C45A7-45C7-4E57-B6CE-CBEAFD1E4F11}" dt="2020-07-13T10:27:21.512" v="11"/>
          <ac:picMkLst>
            <pc:docMk/>
            <pc:sldMk cId="29793037" sldId="310"/>
            <ac:picMk id="6" creationId="{0E54E20A-3372-4716-B172-BBA287CFDD66}"/>
          </ac:picMkLst>
        </pc:picChg>
        <pc:picChg chg="del">
          <ac:chgData name="Marielle Kay" userId="d3be02da-bb05-40f3-bd7f-53c6d9caf82d" providerId="ADAL" clId="{B48C45A7-45C7-4E57-B6CE-CBEAFD1E4F11}" dt="2020-07-13T10:16:48.818" v="6"/>
          <ac:picMkLst>
            <pc:docMk/>
            <pc:sldMk cId="29793037" sldId="310"/>
            <ac:picMk id="11" creationId="{40A32C05-F2ED-45B1-A25C-4D67BA25F351}"/>
          </ac:picMkLst>
        </pc:picChg>
      </pc:sldChg>
      <pc:sldChg chg="addSp delSp modSp modTransition modAnim">
        <pc:chgData name="Marielle Kay" userId="d3be02da-bb05-40f3-bd7f-53c6d9caf82d" providerId="ADAL" clId="{B48C45A7-45C7-4E57-B6CE-CBEAFD1E4F11}" dt="2020-07-13T10:15:38.391" v="5"/>
        <pc:sldMkLst>
          <pc:docMk/>
          <pc:sldMk cId="24848070" sldId="319"/>
        </pc:sldMkLst>
        <pc:picChg chg="add del mod">
          <ac:chgData name="Marielle Kay" userId="d3be02da-bb05-40f3-bd7f-53c6d9caf82d" providerId="ADAL" clId="{B48C45A7-45C7-4E57-B6CE-CBEAFD1E4F11}" dt="2020-07-13T10:11:30.555" v="2"/>
          <ac:picMkLst>
            <pc:docMk/>
            <pc:sldMk cId="24848070" sldId="319"/>
            <ac:picMk id="3" creationId="{F0BEA3CC-09D8-44ED-B2EB-3D70C690518A}"/>
          </ac:picMkLst>
        </pc:picChg>
        <pc:picChg chg="add del mod">
          <ac:chgData name="Marielle Kay" userId="d3be02da-bb05-40f3-bd7f-53c6d9caf82d" providerId="ADAL" clId="{B48C45A7-45C7-4E57-B6CE-CBEAFD1E4F11}" dt="2020-07-13T10:14:43.006" v="4"/>
          <ac:picMkLst>
            <pc:docMk/>
            <pc:sldMk cId="24848070" sldId="319"/>
            <ac:picMk id="4" creationId="{71D5CBF4-1F0E-45D6-A15E-EFFB2D58BA8A}"/>
          </ac:picMkLst>
        </pc:picChg>
        <pc:picChg chg="add mod">
          <ac:chgData name="Marielle Kay" userId="d3be02da-bb05-40f3-bd7f-53c6d9caf82d" providerId="ADAL" clId="{B48C45A7-45C7-4E57-B6CE-CBEAFD1E4F11}" dt="2020-07-13T10:15:38.391" v="5"/>
          <ac:picMkLst>
            <pc:docMk/>
            <pc:sldMk cId="24848070" sldId="319"/>
            <ac:picMk id="5" creationId="{F11BBCF9-F441-4E43-A5B4-17D61D303E1B}"/>
          </ac:picMkLst>
        </pc:picChg>
        <pc:picChg chg="del">
          <ac:chgData name="Marielle Kay" userId="d3be02da-bb05-40f3-bd7f-53c6d9caf82d" providerId="ADAL" clId="{B48C45A7-45C7-4E57-B6CE-CBEAFD1E4F11}" dt="2020-07-13T10:10:40.470" v="0"/>
          <ac:picMkLst>
            <pc:docMk/>
            <pc:sldMk cId="24848070" sldId="319"/>
            <ac:picMk id="12" creationId="{1F2D742D-44B3-4BD6-955D-6C1873B1FE0D}"/>
          </ac:picMkLst>
        </pc:picChg>
      </pc:sldChg>
      <pc:sldChg chg="addSp delSp modSp modTransition modAnim">
        <pc:chgData name="Marielle Kay" userId="d3be02da-bb05-40f3-bd7f-53c6d9caf82d" providerId="ADAL" clId="{B48C45A7-45C7-4E57-B6CE-CBEAFD1E4F11}" dt="2020-07-13T11:34:16.474" v="117"/>
        <pc:sldMkLst>
          <pc:docMk/>
          <pc:sldMk cId="1648401024" sldId="370"/>
        </pc:sldMkLst>
        <pc:spChg chg="mod">
          <ac:chgData name="Marielle Kay" userId="d3be02da-bb05-40f3-bd7f-53c6d9caf82d" providerId="ADAL" clId="{B48C45A7-45C7-4E57-B6CE-CBEAFD1E4F11}" dt="2020-07-13T11:04:34.845" v="99"/>
          <ac:spMkLst>
            <pc:docMk/>
            <pc:sldMk cId="1648401024" sldId="370"/>
            <ac:spMk id="3" creationId="{1FB6927F-BA79-4345-BC53-EDD3B13E90CD}"/>
          </ac:spMkLst>
        </pc:spChg>
        <pc:picChg chg="add del mod">
          <ac:chgData name="Marielle Kay" userId="d3be02da-bb05-40f3-bd7f-53c6d9caf82d" providerId="ADAL" clId="{B48C45A7-45C7-4E57-B6CE-CBEAFD1E4F11}" dt="2020-07-13T11:28:24.408" v="108"/>
          <ac:picMkLst>
            <pc:docMk/>
            <pc:sldMk cId="1648401024" sldId="370"/>
            <ac:picMk id="4" creationId="{D2F84C75-AB00-4C4F-81BA-ABA22D9E0329}"/>
          </ac:picMkLst>
        </pc:picChg>
        <pc:picChg chg="add del mod">
          <ac:chgData name="Marielle Kay" userId="d3be02da-bb05-40f3-bd7f-53c6d9caf82d" providerId="ADAL" clId="{B48C45A7-45C7-4E57-B6CE-CBEAFD1E4F11}" dt="2020-07-13T11:30:51.300" v="110"/>
          <ac:picMkLst>
            <pc:docMk/>
            <pc:sldMk cId="1648401024" sldId="370"/>
            <ac:picMk id="5" creationId="{5F0398C9-E7B0-42C8-A8DE-442E256CA750}"/>
          </ac:picMkLst>
        </pc:picChg>
        <pc:picChg chg="add del mod">
          <ac:chgData name="Marielle Kay" userId="d3be02da-bb05-40f3-bd7f-53c6d9caf82d" providerId="ADAL" clId="{B48C45A7-45C7-4E57-B6CE-CBEAFD1E4F11}" dt="2020-07-13T11:31:17.002" v="112"/>
          <ac:picMkLst>
            <pc:docMk/>
            <pc:sldMk cId="1648401024" sldId="370"/>
            <ac:picMk id="6" creationId="{D369FC73-4281-465C-BE34-33699AC53239}"/>
          </ac:picMkLst>
        </pc:picChg>
        <pc:picChg chg="add del mod">
          <ac:chgData name="Marielle Kay" userId="d3be02da-bb05-40f3-bd7f-53c6d9caf82d" providerId="ADAL" clId="{B48C45A7-45C7-4E57-B6CE-CBEAFD1E4F11}" dt="2020-07-13T11:31:42.023" v="114"/>
          <ac:picMkLst>
            <pc:docMk/>
            <pc:sldMk cId="1648401024" sldId="370"/>
            <ac:picMk id="7" creationId="{BFDC8FF0-6D26-4345-92F0-C18D1ABC2C43}"/>
          </ac:picMkLst>
        </pc:picChg>
        <pc:picChg chg="add del mod">
          <ac:chgData name="Marielle Kay" userId="d3be02da-bb05-40f3-bd7f-53c6d9caf82d" providerId="ADAL" clId="{B48C45A7-45C7-4E57-B6CE-CBEAFD1E4F11}" dt="2020-07-13T11:31:59.995" v="116"/>
          <ac:picMkLst>
            <pc:docMk/>
            <pc:sldMk cId="1648401024" sldId="370"/>
            <ac:picMk id="8" creationId="{FDEFA0EF-BAE1-4AD6-9DB4-C8FE67377F8A}"/>
          </ac:picMkLst>
        </pc:picChg>
        <pc:picChg chg="add mod">
          <ac:chgData name="Marielle Kay" userId="d3be02da-bb05-40f3-bd7f-53c6d9caf82d" providerId="ADAL" clId="{B48C45A7-45C7-4E57-B6CE-CBEAFD1E4F11}" dt="2020-07-13T11:34:16.474" v="117"/>
          <ac:picMkLst>
            <pc:docMk/>
            <pc:sldMk cId="1648401024" sldId="370"/>
            <ac:picMk id="9" creationId="{C861A98F-D59D-46F9-A58F-FFD7EC835E22}"/>
          </ac:picMkLst>
        </pc:picChg>
        <pc:picChg chg="del">
          <ac:chgData name="Marielle Kay" userId="d3be02da-bb05-40f3-bd7f-53c6d9caf82d" providerId="ADAL" clId="{B48C45A7-45C7-4E57-B6CE-CBEAFD1E4F11}" dt="2020-07-13T11:25:22.227" v="106"/>
          <ac:picMkLst>
            <pc:docMk/>
            <pc:sldMk cId="1648401024" sldId="370"/>
            <ac:picMk id="12" creationId="{B8E5402A-279A-4B67-A4D3-22FFEFFEFFB5}"/>
          </ac:picMkLst>
        </pc:picChg>
      </pc:sldChg>
      <pc:sldChg chg="addSp delSp modSp modTransition modAnim">
        <pc:chgData name="Marielle Kay" userId="d3be02da-bb05-40f3-bd7f-53c6d9caf82d" providerId="ADAL" clId="{B48C45A7-45C7-4E57-B6CE-CBEAFD1E4F11}" dt="2020-07-13T11:04:14.058" v="98" actId="1076"/>
        <pc:sldMkLst>
          <pc:docMk/>
          <pc:sldMk cId="840432812" sldId="373"/>
        </pc:sldMkLst>
        <pc:spChg chg="mod">
          <ac:chgData name="Marielle Kay" userId="d3be02da-bb05-40f3-bd7f-53c6d9caf82d" providerId="ADAL" clId="{B48C45A7-45C7-4E57-B6CE-CBEAFD1E4F11}" dt="2020-07-13T11:04:14.058" v="98" actId="1076"/>
          <ac:spMkLst>
            <pc:docMk/>
            <pc:sldMk cId="840432812" sldId="373"/>
            <ac:spMk id="3" creationId="{5FBF1967-0A04-4549-ACC7-12F0DD38C7EE}"/>
          </ac:spMkLst>
        </pc:spChg>
        <pc:picChg chg="add del mod">
          <ac:chgData name="Marielle Kay" userId="d3be02da-bb05-40f3-bd7f-53c6d9caf82d" providerId="ADAL" clId="{B48C45A7-45C7-4E57-B6CE-CBEAFD1E4F11}" dt="2020-07-13T10:59:17.130" v="56"/>
          <ac:picMkLst>
            <pc:docMk/>
            <pc:sldMk cId="840432812" sldId="373"/>
            <ac:picMk id="4" creationId="{7FB44E8E-0DF2-488B-9587-EDC4368600EF}"/>
          </ac:picMkLst>
        </pc:picChg>
        <pc:picChg chg="add del mod">
          <ac:chgData name="Marielle Kay" userId="d3be02da-bb05-40f3-bd7f-53c6d9caf82d" providerId="ADAL" clId="{B48C45A7-45C7-4E57-B6CE-CBEAFD1E4F11}" dt="2020-07-13T11:00:03.750" v="58"/>
          <ac:picMkLst>
            <pc:docMk/>
            <pc:sldMk cId="840432812" sldId="373"/>
            <ac:picMk id="5" creationId="{6086E300-B741-4511-8FF7-CA9231F88D9A}"/>
          </ac:picMkLst>
        </pc:picChg>
        <pc:picChg chg="add mod">
          <ac:chgData name="Marielle Kay" userId="d3be02da-bb05-40f3-bd7f-53c6d9caf82d" providerId="ADAL" clId="{B48C45A7-45C7-4E57-B6CE-CBEAFD1E4F11}" dt="2020-07-13T11:01:15.704" v="59"/>
          <ac:picMkLst>
            <pc:docMk/>
            <pc:sldMk cId="840432812" sldId="373"/>
            <ac:picMk id="6" creationId="{E5A26543-F3DA-4E77-BCF9-1102C07FF8B3}"/>
          </ac:picMkLst>
        </pc:picChg>
        <pc:picChg chg="del">
          <ac:chgData name="Marielle Kay" userId="d3be02da-bb05-40f3-bd7f-53c6d9caf82d" providerId="ADAL" clId="{B48C45A7-45C7-4E57-B6CE-CBEAFD1E4F11}" dt="2020-07-13T10:58:47.130" v="54"/>
          <ac:picMkLst>
            <pc:docMk/>
            <pc:sldMk cId="840432812" sldId="373"/>
            <ac:picMk id="13" creationId="{2F8060BD-5BBF-4745-A410-92968F055E11}"/>
          </ac:picMkLst>
        </pc:picChg>
      </pc:sldChg>
      <pc:sldChg chg="addSp delSp modSp modTransition modAnim">
        <pc:chgData name="Marielle Kay" userId="d3be02da-bb05-40f3-bd7f-53c6d9caf82d" providerId="ADAL" clId="{B48C45A7-45C7-4E57-B6CE-CBEAFD1E4F11}" dt="2020-07-13T11:12:22.053" v="105"/>
        <pc:sldMkLst>
          <pc:docMk/>
          <pc:sldMk cId="4007708776" sldId="374"/>
        </pc:sldMkLst>
        <pc:picChg chg="add del mod">
          <ac:chgData name="Marielle Kay" userId="d3be02da-bb05-40f3-bd7f-53c6d9caf82d" providerId="ADAL" clId="{B48C45A7-45C7-4E57-B6CE-CBEAFD1E4F11}" dt="2020-07-13T11:10:45.448" v="102"/>
          <ac:picMkLst>
            <pc:docMk/>
            <pc:sldMk cId="4007708776" sldId="374"/>
            <ac:picMk id="5" creationId="{177C4120-8BC5-40DE-B0F8-BC4C3A8A86C8}"/>
          </ac:picMkLst>
        </pc:picChg>
        <pc:picChg chg="add del mod">
          <ac:chgData name="Marielle Kay" userId="d3be02da-bb05-40f3-bd7f-53c6d9caf82d" providerId="ADAL" clId="{B48C45A7-45C7-4E57-B6CE-CBEAFD1E4F11}" dt="2020-07-13T11:11:32.925" v="104"/>
          <ac:picMkLst>
            <pc:docMk/>
            <pc:sldMk cId="4007708776" sldId="374"/>
            <ac:picMk id="6" creationId="{C2E79C50-3718-4846-81B8-57D07882559F}"/>
          </ac:picMkLst>
        </pc:picChg>
        <pc:picChg chg="add mod">
          <ac:chgData name="Marielle Kay" userId="d3be02da-bb05-40f3-bd7f-53c6d9caf82d" providerId="ADAL" clId="{B48C45A7-45C7-4E57-B6CE-CBEAFD1E4F11}" dt="2020-07-13T11:12:22.053" v="105"/>
          <ac:picMkLst>
            <pc:docMk/>
            <pc:sldMk cId="4007708776" sldId="374"/>
            <ac:picMk id="7" creationId="{424EDAB4-F3CD-422F-9038-B2FCB7C7D223}"/>
          </ac:picMkLst>
        </pc:picChg>
        <pc:picChg chg="del">
          <ac:chgData name="Marielle Kay" userId="d3be02da-bb05-40f3-bd7f-53c6d9caf82d" providerId="ADAL" clId="{B48C45A7-45C7-4E57-B6CE-CBEAFD1E4F11}" dt="2020-07-13T11:10:24.041" v="100"/>
          <ac:picMkLst>
            <pc:docMk/>
            <pc:sldMk cId="4007708776" sldId="374"/>
            <ac:picMk id="17" creationId="{8A591C18-B25F-48D1-86B1-076AA67CBFB0}"/>
          </ac:picMkLst>
        </pc:picChg>
      </pc:sldChg>
      <pc:sldChg chg="addSp delSp modSp modTransition modAnim">
        <pc:chgData name="Marielle Kay" userId="d3be02da-bb05-40f3-bd7f-53c6d9caf82d" providerId="ADAL" clId="{B48C45A7-45C7-4E57-B6CE-CBEAFD1E4F11}" dt="2020-07-13T10:45:24.690" v="17"/>
        <pc:sldMkLst>
          <pc:docMk/>
          <pc:sldMk cId="753652109" sldId="382"/>
        </pc:sldMkLst>
        <pc:picChg chg="add del mod">
          <ac:chgData name="Marielle Kay" userId="d3be02da-bb05-40f3-bd7f-53c6d9caf82d" providerId="ADAL" clId="{B48C45A7-45C7-4E57-B6CE-CBEAFD1E4F11}" dt="2020-07-13T10:42:47.921" v="14"/>
          <ac:picMkLst>
            <pc:docMk/>
            <pc:sldMk cId="753652109" sldId="382"/>
            <ac:picMk id="3" creationId="{6F35F5E9-0C2B-4718-B44F-9A4AE1D46B99}"/>
          </ac:picMkLst>
        </pc:picChg>
        <pc:picChg chg="add del mod">
          <ac:chgData name="Marielle Kay" userId="d3be02da-bb05-40f3-bd7f-53c6d9caf82d" providerId="ADAL" clId="{B48C45A7-45C7-4E57-B6CE-CBEAFD1E4F11}" dt="2020-07-13T10:43:46.443" v="16"/>
          <ac:picMkLst>
            <pc:docMk/>
            <pc:sldMk cId="753652109" sldId="382"/>
            <ac:picMk id="4" creationId="{8B0E89EF-517E-4A47-A3CE-B1DE71118B9E}"/>
          </ac:picMkLst>
        </pc:picChg>
        <pc:picChg chg="del">
          <ac:chgData name="Marielle Kay" userId="d3be02da-bb05-40f3-bd7f-53c6d9caf82d" providerId="ADAL" clId="{B48C45A7-45C7-4E57-B6CE-CBEAFD1E4F11}" dt="2020-07-13T10:28:31.665" v="12"/>
          <ac:picMkLst>
            <pc:docMk/>
            <pc:sldMk cId="753652109" sldId="382"/>
            <ac:picMk id="5" creationId="{F28063A9-330E-44A4-82FA-D82A42FFD0D9}"/>
          </ac:picMkLst>
        </pc:picChg>
        <pc:picChg chg="add mod">
          <ac:chgData name="Marielle Kay" userId="d3be02da-bb05-40f3-bd7f-53c6d9caf82d" providerId="ADAL" clId="{B48C45A7-45C7-4E57-B6CE-CBEAFD1E4F11}" dt="2020-07-13T10:45:24.690" v="17"/>
          <ac:picMkLst>
            <pc:docMk/>
            <pc:sldMk cId="753652109" sldId="382"/>
            <ac:picMk id="6" creationId="{357BCC05-90E2-40DC-8ACD-194DC62611B2}"/>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98904778-7064-4C21-8394-A9E4184EE73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B0AAB54-CB92-4C68-BEFB-AAE8A1804586}">
      <dgm:prSet custT="1"/>
      <dgm:spPr/>
      <dgm:t>
        <a:bodyPr/>
        <a:lstStyle/>
        <a:p>
          <a:pPr>
            <a:defRPr cap="all"/>
          </a:pPr>
          <a:r>
            <a:rPr lang="en-GB" sz="1600" cap="none" dirty="0">
              <a:solidFill>
                <a:srgbClr val="78BE20"/>
              </a:solidFill>
              <a:latin typeface="Arial" panose="020B0604020202020204" pitchFamily="34" charset="0"/>
              <a:cs typeface="Arial" panose="020B0604020202020204" pitchFamily="34" charset="0"/>
            </a:rPr>
            <a:t>Forgetting people’s names</a:t>
          </a:r>
          <a:endParaRPr lang="en-US" sz="1600" cap="none" dirty="0">
            <a:solidFill>
              <a:srgbClr val="78BE20"/>
            </a:solidFill>
            <a:latin typeface="Arial" panose="020B0604020202020204" pitchFamily="34" charset="0"/>
            <a:cs typeface="Arial" panose="020B0604020202020204" pitchFamily="34" charset="0"/>
          </a:endParaRPr>
        </a:p>
      </dgm:t>
    </dgm:pt>
    <dgm:pt modelId="{C52249E8-7013-4551-AB62-D8F4175EC452}" type="parTrans" cxnId="{8CE835B2-AF1B-4CFD-8B82-B641231CB1A5}">
      <dgm:prSet/>
      <dgm:spPr/>
      <dgm:t>
        <a:bodyPr/>
        <a:lstStyle/>
        <a:p>
          <a:endParaRPr lang="en-US"/>
        </a:p>
      </dgm:t>
    </dgm:pt>
    <dgm:pt modelId="{F19F60EB-37A7-4509-B60F-D89047294633}" type="sibTrans" cxnId="{8CE835B2-AF1B-4CFD-8B82-B641231CB1A5}">
      <dgm:prSet/>
      <dgm:spPr/>
      <dgm:t>
        <a:bodyPr/>
        <a:lstStyle/>
        <a:p>
          <a:endParaRPr lang="en-US"/>
        </a:p>
      </dgm:t>
    </dgm:pt>
    <dgm:pt modelId="{671BFA40-6F9A-4CE0-802D-713E549909C4}">
      <dgm:prSet custT="1"/>
      <dgm:spPr/>
      <dgm:t>
        <a:bodyPr/>
        <a:lstStyle/>
        <a:p>
          <a:pPr>
            <a:defRPr cap="all"/>
          </a:pPr>
          <a:r>
            <a:rPr lang="en-GB" sz="1600" cap="none" dirty="0">
              <a:solidFill>
                <a:srgbClr val="005EB8"/>
              </a:solidFill>
              <a:latin typeface="Arial" panose="020B0604020202020204" pitchFamily="34" charset="0"/>
              <a:cs typeface="Arial" panose="020B0604020202020204" pitchFamily="34" charset="0"/>
            </a:rPr>
            <a:t>Forgetting day-to-day events or experiences</a:t>
          </a:r>
          <a:endParaRPr lang="en-US" sz="1600" cap="none" dirty="0">
            <a:solidFill>
              <a:srgbClr val="005EB8"/>
            </a:solidFill>
            <a:latin typeface="Arial" panose="020B0604020202020204" pitchFamily="34" charset="0"/>
            <a:cs typeface="Arial" panose="020B0604020202020204" pitchFamily="34" charset="0"/>
          </a:endParaRPr>
        </a:p>
      </dgm:t>
    </dgm:pt>
    <dgm:pt modelId="{71F8C264-8A74-4F8A-BB38-953778CF5B7B}" type="parTrans" cxnId="{06222FE2-0DE3-4CF0-B08B-23D68A5E3A99}">
      <dgm:prSet/>
      <dgm:spPr/>
      <dgm:t>
        <a:bodyPr/>
        <a:lstStyle/>
        <a:p>
          <a:endParaRPr lang="en-US"/>
        </a:p>
      </dgm:t>
    </dgm:pt>
    <dgm:pt modelId="{5B7CA0B8-6DEC-4A8E-A583-8E426DF13E99}" type="sibTrans" cxnId="{06222FE2-0DE3-4CF0-B08B-23D68A5E3A99}">
      <dgm:prSet/>
      <dgm:spPr/>
      <dgm:t>
        <a:bodyPr/>
        <a:lstStyle/>
        <a:p>
          <a:endParaRPr lang="en-US"/>
        </a:p>
      </dgm:t>
    </dgm:pt>
    <dgm:pt modelId="{E00B2044-185A-4AA4-B2DF-18B155CE71D5}">
      <dgm:prSet custT="1"/>
      <dgm:spPr/>
      <dgm:t>
        <a:bodyPr/>
        <a:lstStyle/>
        <a:p>
          <a:pPr>
            <a:defRPr cap="all"/>
          </a:pPr>
          <a:r>
            <a:rPr lang="en-GB" sz="1600" cap="none" dirty="0">
              <a:solidFill>
                <a:srgbClr val="78BE20"/>
              </a:solidFill>
              <a:latin typeface="Arial" panose="020B0604020202020204" pitchFamily="34" charset="0"/>
              <a:cs typeface="Arial" panose="020B0604020202020204" pitchFamily="34" charset="0"/>
            </a:rPr>
            <a:t>Forgetting appointments or important dates</a:t>
          </a:r>
          <a:endParaRPr lang="en-US" sz="1600" cap="none" dirty="0">
            <a:solidFill>
              <a:srgbClr val="78BE20"/>
            </a:solidFill>
            <a:latin typeface="Arial" panose="020B0604020202020204" pitchFamily="34" charset="0"/>
            <a:cs typeface="Arial" panose="020B0604020202020204" pitchFamily="34" charset="0"/>
          </a:endParaRPr>
        </a:p>
      </dgm:t>
    </dgm:pt>
    <dgm:pt modelId="{900A905D-F31C-498D-B547-282A565AFE6D}" type="parTrans" cxnId="{0119E6EE-2C5C-42B9-92F1-31E91F3ADC7D}">
      <dgm:prSet/>
      <dgm:spPr/>
      <dgm:t>
        <a:bodyPr/>
        <a:lstStyle/>
        <a:p>
          <a:endParaRPr lang="en-US"/>
        </a:p>
      </dgm:t>
    </dgm:pt>
    <dgm:pt modelId="{589831D1-16E9-4716-B5FD-80A9D6C10833}" type="sibTrans" cxnId="{0119E6EE-2C5C-42B9-92F1-31E91F3ADC7D}">
      <dgm:prSet/>
      <dgm:spPr/>
      <dgm:t>
        <a:bodyPr/>
        <a:lstStyle/>
        <a:p>
          <a:endParaRPr lang="en-US"/>
        </a:p>
      </dgm:t>
    </dgm:pt>
    <dgm:pt modelId="{02F17F6C-6929-418C-B152-78B2216B5712}">
      <dgm:prSet custT="1"/>
      <dgm:spPr/>
      <dgm:t>
        <a:bodyPr/>
        <a:lstStyle/>
        <a:p>
          <a:pPr>
            <a:defRPr cap="all"/>
          </a:pPr>
          <a:r>
            <a:rPr lang="en-GB" sz="1600" cap="none" dirty="0">
              <a:solidFill>
                <a:srgbClr val="005EB8"/>
              </a:solidFill>
              <a:latin typeface="Arial" panose="020B0604020202020204" pitchFamily="34" charset="0"/>
              <a:cs typeface="Arial" panose="020B0604020202020204" pitchFamily="34" charset="0"/>
            </a:rPr>
            <a:t>Forgetting what they are supposed to be doing</a:t>
          </a:r>
          <a:endParaRPr lang="en-US" sz="1600" cap="none" dirty="0">
            <a:solidFill>
              <a:srgbClr val="005EB8"/>
            </a:solidFill>
            <a:latin typeface="Arial" panose="020B0604020202020204" pitchFamily="34" charset="0"/>
            <a:cs typeface="Arial" panose="020B0604020202020204" pitchFamily="34" charset="0"/>
          </a:endParaRPr>
        </a:p>
      </dgm:t>
    </dgm:pt>
    <dgm:pt modelId="{8FC52C3A-AC1F-47DD-A694-99FB5642F965}" type="parTrans" cxnId="{A3516054-3409-42C0-BE76-D298CFC8BB7E}">
      <dgm:prSet/>
      <dgm:spPr/>
      <dgm:t>
        <a:bodyPr/>
        <a:lstStyle/>
        <a:p>
          <a:endParaRPr lang="en-US"/>
        </a:p>
      </dgm:t>
    </dgm:pt>
    <dgm:pt modelId="{BE7B805E-A9F7-45D9-B890-856D25C7FD89}" type="sibTrans" cxnId="{A3516054-3409-42C0-BE76-D298CFC8BB7E}">
      <dgm:prSet/>
      <dgm:spPr/>
      <dgm:t>
        <a:bodyPr/>
        <a:lstStyle/>
        <a:p>
          <a:endParaRPr lang="en-US"/>
        </a:p>
      </dgm:t>
    </dgm:pt>
    <dgm:pt modelId="{BA7AF6D0-319B-4E89-8E13-932D0EF6FDC1}">
      <dgm:prSet custT="1"/>
      <dgm:spPr/>
      <dgm:t>
        <a:bodyPr/>
        <a:lstStyle/>
        <a:p>
          <a:pPr>
            <a:defRPr cap="all"/>
          </a:pPr>
          <a:r>
            <a:rPr lang="en-GB" sz="1600" cap="none" dirty="0">
              <a:solidFill>
                <a:srgbClr val="005EB8"/>
              </a:solidFill>
              <a:latin typeface="Arial" panose="020B0604020202020204" pitchFamily="34" charset="0"/>
              <a:cs typeface="Arial" panose="020B0604020202020204" pitchFamily="34" charset="0"/>
            </a:rPr>
            <a:t>Forgetting how to do things</a:t>
          </a:r>
          <a:endParaRPr lang="en-US" sz="1600" cap="none" dirty="0">
            <a:solidFill>
              <a:srgbClr val="005EB8"/>
            </a:solidFill>
            <a:latin typeface="Arial" panose="020B0604020202020204" pitchFamily="34" charset="0"/>
            <a:cs typeface="Arial" panose="020B0604020202020204" pitchFamily="34" charset="0"/>
          </a:endParaRPr>
        </a:p>
      </dgm:t>
    </dgm:pt>
    <dgm:pt modelId="{E3497093-C410-44F1-BF2E-E4AFB0AB24B7}" type="parTrans" cxnId="{B36C7028-739F-48EA-8E93-8D3F1B23F32C}">
      <dgm:prSet/>
      <dgm:spPr/>
      <dgm:t>
        <a:bodyPr/>
        <a:lstStyle/>
        <a:p>
          <a:endParaRPr lang="en-US"/>
        </a:p>
      </dgm:t>
    </dgm:pt>
    <dgm:pt modelId="{2B488039-651F-4411-A233-76488F095734}" type="sibTrans" cxnId="{B36C7028-739F-48EA-8E93-8D3F1B23F32C}">
      <dgm:prSet/>
      <dgm:spPr/>
      <dgm:t>
        <a:bodyPr/>
        <a:lstStyle/>
        <a:p>
          <a:endParaRPr lang="en-US"/>
        </a:p>
      </dgm:t>
    </dgm:pt>
    <dgm:pt modelId="{EA140DBA-8052-4803-8EE1-E53B90B8D30F}">
      <dgm:prSet custT="1"/>
      <dgm:spPr/>
      <dgm:t>
        <a:bodyPr/>
        <a:lstStyle/>
        <a:p>
          <a:pPr>
            <a:defRPr cap="all"/>
          </a:pPr>
          <a:r>
            <a:rPr lang="en-GB" sz="1600" cap="none" dirty="0">
              <a:solidFill>
                <a:srgbClr val="78BE20"/>
              </a:solidFill>
              <a:latin typeface="Arial" panose="020B0604020202020204" pitchFamily="34" charset="0"/>
              <a:cs typeface="Arial" panose="020B0604020202020204" pitchFamily="34" charset="0"/>
            </a:rPr>
            <a:t>Misplacing </a:t>
          </a:r>
          <a:r>
            <a:rPr lang="en-GB" sz="1600" cap="none">
              <a:solidFill>
                <a:srgbClr val="78BE20"/>
              </a:solidFill>
              <a:latin typeface="Arial" panose="020B0604020202020204" pitchFamily="34" charset="0"/>
              <a:cs typeface="Arial" panose="020B0604020202020204" pitchFamily="34" charset="0"/>
            </a:rPr>
            <a:t>items (e.g., </a:t>
          </a:r>
          <a:r>
            <a:rPr lang="en-GB" sz="1600" cap="none" dirty="0">
              <a:solidFill>
                <a:srgbClr val="78BE20"/>
              </a:solidFill>
              <a:latin typeface="Arial" panose="020B0604020202020204" pitchFamily="34" charset="0"/>
              <a:cs typeface="Arial" panose="020B0604020202020204" pitchFamily="34" charset="0"/>
            </a:rPr>
            <a:t>Keys, glasses) around the house</a:t>
          </a:r>
          <a:endParaRPr lang="en-US" sz="1600" cap="none" dirty="0">
            <a:solidFill>
              <a:srgbClr val="78BE20"/>
            </a:solidFill>
            <a:latin typeface="Arial" panose="020B0604020202020204" pitchFamily="34" charset="0"/>
            <a:cs typeface="Arial" panose="020B0604020202020204" pitchFamily="34" charset="0"/>
          </a:endParaRPr>
        </a:p>
      </dgm:t>
    </dgm:pt>
    <dgm:pt modelId="{8900F84D-E6C0-4C8B-84F4-8543FF93B5CA}" type="parTrans" cxnId="{8C73B530-FC39-4819-AAB1-87CADBF1A16D}">
      <dgm:prSet/>
      <dgm:spPr/>
      <dgm:t>
        <a:bodyPr/>
        <a:lstStyle/>
        <a:p>
          <a:endParaRPr lang="en-US"/>
        </a:p>
      </dgm:t>
    </dgm:pt>
    <dgm:pt modelId="{FC6B23EB-B045-4C01-A1B3-E2DF93CD6C57}" type="sibTrans" cxnId="{8C73B530-FC39-4819-AAB1-87CADBF1A16D}">
      <dgm:prSet/>
      <dgm:spPr/>
      <dgm:t>
        <a:bodyPr/>
        <a:lstStyle/>
        <a:p>
          <a:endParaRPr lang="en-US"/>
        </a:p>
      </dgm:t>
    </dgm:pt>
    <dgm:pt modelId="{4D69E0DF-16DC-4A2F-8239-7B2F57D6C5C7}">
      <dgm:prSet custT="1"/>
      <dgm:spPr/>
      <dgm:t>
        <a:bodyPr/>
        <a:lstStyle/>
        <a:p>
          <a:pPr>
            <a:defRPr cap="all"/>
          </a:pPr>
          <a:r>
            <a:rPr lang="en-GB" sz="1600" cap="none" dirty="0">
              <a:solidFill>
                <a:srgbClr val="005EB8"/>
              </a:solidFill>
              <a:latin typeface="Arial" panose="020B0604020202020204" pitchFamily="34" charset="0"/>
              <a:cs typeface="Arial" panose="020B0604020202020204" pitchFamily="34" charset="0"/>
            </a:rPr>
            <a:t>Getting lost in familiar places</a:t>
          </a:r>
          <a:endParaRPr lang="en-US" sz="1600" cap="none" dirty="0">
            <a:solidFill>
              <a:srgbClr val="005EB8"/>
            </a:solidFill>
            <a:latin typeface="Arial" panose="020B0604020202020204" pitchFamily="34" charset="0"/>
            <a:cs typeface="Arial" panose="020B0604020202020204" pitchFamily="34" charset="0"/>
          </a:endParaRPr>
        </a:p>
      </dgm:t>
    </dgm:pt>
    <dgm:pt modelId="{0A962CAF-5383-4397-84A0-E4F262190105}" type="parTrans" cxnId="{86316B04-8754-4641-B5FF-0584822CA98E}">
      <dgm:prSet/>
      <dgm:spPr/>
      <dgm:t>
        <a:bodyPr/>
        <a:lstStyle/>
        <a:p>
          <a:endParaRPr lang="en-US"/>
        </a:p>
      </dgm:t>
    </dgm:pt>
    <dgm:pt modelId="{D1CBFCFE-1396-4E0F-9C3A-FB3C21620640}" type="sibTrans" cxnId="{86316B04-8754-4641-B5FF-0584822CA98E}">
      <dgm:prSet/>
      <dgm:spPr/>
      <dgm:t>
        <a:bodyPr/>
        <a:lstStyle/>
        <a:p>
          <a:endParaRPr lang="en-US"/>
        </a:p>
      </dgm:t>
    </dgm:pt>
    <dgm:pt modelId="{BD5D92E1-8D71-4EC0-A559-0BCC170878AE}" type="pres">
      <dgm:prSet presAssocID="{98904778-7064-4C21-8394-A9E4184EE73D}" presName="root" presStyleCnt="0">
        <dgm:presLayoutVars>
          <dgm:dir/>
          <dgm:resizeHandles val="exact"/>
        </dgm:presLayoutVars>
      </dgm:prSet>
      <dgm:spPr/>
    </dgm:pt>
    <dgm:pt modelId="{7493EACB-F5A6-40B5-96E2-8DFDB4E8C80A}" type="pres">
      <dgm:prSet presAssocID="{1B0AAB54-CB92-4C68-BEFB-AAE8A1804586}" presName="compNode" presStyleCnt="0"/>
      <dgm:spPr/>
    </dgm:pt>
    <dgm:pt modelId="{3EE70AFD-F5CE-4AB4-B432-5980B698CC35}" type="pres">
      <dgm:prSet presAssocID="{1B0AAB54-CB92-4C68-BEFB-AAE8A1804586}" presName="iconBgRect" presStyleLbl="bgShp" presStyleIdx="0" presStyleCnt="7"/>
      <dgm:spPr>
        <a:solidFill>
          <a:srgbClr val="78BE20"/>
        </a:solidFill>
      </dgm:spPr>
    </dgm:pt>
    <dgm:pt modelId="{A160ADF6-EA8B-4912-B437-2885274591DD}" type="pres">
      <dgm:prSet presAssocID="{1B0AAB54-CB92-4C68-BEFB-AAE8A180458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F056958D-511A-4AE0-87DE-8BCD9744CBCC}" type="pres">
      <dgm:prSet presAssocID="{1B0AAB54-CB92-4C68-BEFB-AAE8A1804586}" presName="spaceRect" presStyleCnt="0"/>
      <dgm:spPr/>
    </dgm:pt>
    <dgm:pt modelId="{B965D482-2989-434D-A6A2-4D94A3195ECF}" type="pres">
      <dgm:prSet presAssocID="{1B0AAB54-CB92-4C68-BEFB-AAE8A1804586}" presName="textRect" presStyleLbl="revTx" presStyleIdx="0" presStyleCnt="7">
        <dgm:presLayoutVars>
          <dgm:chMax val="1"/>
          <dgm:chPref val="1"/>
        </dgm:presLayoutVars>
      </dgm:prSet>
      <dgm:spPr/>
    </dgm:pt>
    <dgm:pt modelId="{04C10310-B086-40B7-BA23-2A61D70A9854}" type="pres">
      <dgm:prSet presAssocID="{F19F60EB-37A7-4509-B60F-D89047294633}" presName="sibTrans" presStyleCnt="0"/>
      <dgm:spPr/>
    </dgm:pt>
    <dgm:pt modelId="{2A2C7985-2314-48C8-A07A-537A85075F67}" type="pres">
      <dgm:prSet presAssocID="{671BFA40-6F9A-4CE0-802D-713E549909C4}" presName="compNode" presStyleCnt="0"/>
      <dgm:spPr/>
    </dgm:pt>
    <dgm:pt modelId="{DAB17863-5EC1-4C66-961E-F5E669D71220}" type="pres">
      <dgm:prSet presAssocID="{671BFA40-6F9A-4CE0-802D-713E549909C4}" presName="iconBgRect" presStyleLbl="bgShp" presStyleIdx="1" presStyleCnt="7"/>
      <dgm:spPr>
        <a:solidFill>
          <a:srgbClr val="005EB8"/>
        </a:solidFill>
      </dgm:spPr>
    </dgm:pt>
    <dgm:pt modelId="{54D5ACFF-151E-4D39-8BC1-CD0AB7F98553}" type="pres">
      <dgm:prSet presAssocID="{671BFA40-6F9A-4CE0-802D-713E549909C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DB3B47CF-8BC0-4E86-A11B-9225DF6BE3E6}" type="pres">
      <dgm:prSet presAssocID="{671BFA40-6F9A-4CE0-802D-713E549909C4}" presName="spaceRect" presStyleCnt="0"/>
      <dgm:spPr/>
    </dgm:pt>
    <dgm:pt modelId="{AC80972B-A855-4E36-9409-AAFD2E931867}" type="pres">
      <dgm:prSet presAssocID="{671BFA40-6F9A-4CE0-802D-713E549909C4}" presName="textRect" presStyleLbl="revTx" presStyleIdx="1" presStyleCnt="7" custScaleX="119211">
        <dgm:presLayoutVars>
          <dgm:chMax val="1"/>
          <dgm:chPref val="1"/>
        </dgm:presLayoutVars>
      </dgm:prSet>
      <dgm:spPr/>
    </dgm:pt>
    <dgm:pt modelId="{7037C20B-19EA-420A-976D-9D7C1889B0DF}" type="pres">
      <dgm:prSet presAssocID="{5B7CA0B8-6DEC-4A8E-A583-8E426DF13E99}" presName="sibTrans" presStyleCnt="0"/>
      <dgm:spPr/>
    </dgm:pt>
    <dgm:pt modelId="{E0E840BD-F2C0-4B5D-804A-0748220282BC}" type="pres">
      <dgm:prSet presAssocID="{E00B2044-185A-4AA4-B2DF-18B155CE71D5}" presName="compNode" presStyleCnt="0"/>
      <dgm:spPr/>
    </dgm:pt>
    <dgm:pt modelId="{07B4B82D-9B2E-46B4-B26F-97110759FAF4}" type="pres">
      <dgm:prSet presAssocID="{E00B2044-185A-4AA4-B2DF-18B155CE71D5}" presName="iconBgRect" presStyleLbl="bgShp" presStyleIdx="2" presStyleCnt="7"/>
      <dgm:spPr>
        <a:solidFill>
          <a:srgbClr val="78BE20"/>
        </a:solidFill>
      </dgm:spPr>
    </dgm:pt>
    <dgm:pt modelId="{F6D88EB5-B62D-4A97-A849-0C8AC2256C75}" type="pres">
      <dgm:prSet presAssocID="{E00B2044-185A-4AA4-B2DF-18B155CE71D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4AC7A09C-AFD1-41F3-BB3D-D7E798823AA1}" type="pres">
      <dgm:prSet presAssocID="{E00B2044-185A-4AA4-B2DF-18B155CE71D5}" presName="spaceRect" presStyleCnt="0"/>
      <dgm:spPr/>
    </dgm:pt>
    <dgm:pt modelId="{99456752-D63F-45DF-B09C-6031506ED732}" type="pres">
      <dgm:prSet presAssocID="{E00B2044-185A-4AA4-B2DF-18B155CE71D5}" presName="textRect" presStyleLbl="revTx" presStyleIdx="2" presStyleCnt="7">
        <dgm:presLayoutVars>
          <dgm:chMax val="1"/>
          <dgm:chPref val="1"/>
        </dgm:presLayoutVars>
      </dgm:prSet>
      <dgm:spPr/>
    </dgm:pt>
    <dgm:pt modelId="{16882D0E-8D36-4900-8CF3-7DB17526D87D}" type="pres">
      <dgm:prSet presAssocID="{589831D1-16E9-4716-B5FD-80A9D6C10833}" presName="sibTrans" presStyleCnt="0"/>
      <dgm:spPr/>
    </dgm:pt>
    <dgm:pt modelId="{F63EDD69-32AC-47CF-BEDC-A7B92D97E42B}" type="pres">
      <dgm:prSet presAssocID="{02F17F6C-6929-418C-B152-78B2216B5712}" presName="compNode" presStyleCnt="0"/>
      <dgm:spPr/>
    </dgm:pt>
    <dgm:pt modelId="{1A559293-ABA3-4A8D-B0BD-1C19ADE31907}" type="pres">
      <dgm:prSet presAssocID="{02F17F6C-6929-418C-B152-78B2216B5712}" presName="iconBgRect" presStyleLbl="bgShp" presStyleIdx="3" presStyleCnt="7"/>
      <dgm:spPr>
        <a:solidFill>
          <a:srgbClr val="005EB8"/>
        </a:solidFill>
      </dgm:spPr>
    </dgm:pt>
    <dgm:pt modelId="{382266D7-465E-46CE-9B2F-0DC4C600A387}" type="pres">
      <dgm:prSet presAssocID="{02F17F6C-6929-418C-B152-78B2216B571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rritant"/>
        </a:ext>
      </dgm:extLst>
    </dgm:pt>
    <dgm:pt modelId="{7764D623-06AC-4812-9C2F-86AA665D5ABF}" type="pres">
      <dgm:prSet presAssocID="{02F17F6C-6929-418C-B152-78B2216B5712}" presName="spaceRect" presStyleCnt="0"/>
      <dgm:spPr/>
    </dgm:pt>
    <dgm:pt modelId="{950CB362-49F3-448F-AB44-8C2BB6B4BFCB}" type="pres">
      <dgm:prSet presAssocID="{02F17F6C-6929-418C-B152-78B2216B5712}" presName="textRect" presStyleLbl="revTx" presStyleIdx="3" presStyleCnt="7">
        <dgm:presLayoutVars>
          <dgm:chMax val="1"/>
          <dgm:chPref val="1"/>
        </dgm:presLayoutVars>
      </dgm:prSet>
      <dgm:spPr/>
    </dgm:pt>
    <dgm:pt modelId="{D53738E3-053B-4ED4-9931-996888942F6A}" type="pres">
      <dgm:prSet presAssocID="{BE7B805E-A9F7-45D9-B890-856D25C7FD89}" presName="sibTrans" presStyleCnt="0"/>
      <dgm:spPr/>
    </dgm:pt>
    <dgm:pt modelId="{FF89A8B9-1EBD-4543-89FE-FE518720E8B6}" type="pres">
      <dgm:prSet presAssocID="{BA7AF6D0-319B-4E89-8E13-932D0EF6FDC1}" presName="compNode" presStyleCnt="0"/>
      <dgm:spPr/>
    </dgm:pt>
    <dgm:pt modelId="{C135FED3-AE41-4E7D-A642-3794AE895FC8}" type="pres">
      <dgm:prSet presAssocID="{BA7AF6D0-319B-4E89-8E13-932D0EF6FDC1}" presName="iconBgRect" presStyleLbl="bgShp" presStyleIdx="4" presStyleCnt="7" custLinFactNeighborX="-27653"/>
      <dgm:spPr>
        <a:solidFill>
          <a:srgbClr val="005EB8"/>
        </a:solidFill>
      </dgm:spPr>
    </dgm:pt>
    <dgm:pt modelId="{80E63E18-C052-457F-AC80-EFBC3A263B3D}" type="pres">
      <dgm:prSet presAssocID="{BA7AF6D0-319B-4E89-8E13-932D0EF6FDC1}" presName="iconRect" presStyleLbl="node1" presStyleIdx="4" presStyleCnt="7" custLinFactNeighborX="-43858" custLinFactNeighborY="-414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fused Person"/>
        </a:ext>
      </dgm:extLst>
    </dgm:pt>
    <dgm:pt modelId="{3DF14406-BA21-4FA9-A642-D61B03676CA7}" type="pres">
      <dgm:prSet presAssocID="{BA7AF6D0-319B-4E89-8E13-932D0EF6FDC1}" presName="spaceRect" presStyleCnt="0"/>
      <dgm:spPr/>
    </dgm:pt>
    <dgm:pt modelId="{5E9136C4-F28F-4A1C-912D-ADA75F1F0A75}" type="pres">
      <dgm:prSet presAssocID="{BA7AF6D0-319B-4E89-8E13-932D0EF6FDC1}" presName="textRect" presStyleLbl="revTx" presStyleIdx="4" presStyleCnt="7" custLinFactNeighborX="-21711" custLinFactNeighborY="-29723">
        <dgm:presLayoutVars>
          <dgm:chMax val="1"/>
          <dgm:chPref val="1"/>
        </dgm:presLayoutVars>
      </dgm:prSet>
      <dgm:spPr/>
    </dgm:pt>
    <dgm:pt modelId="{0B4A4612-0B5C-4C64-AC7E-A5FA4BDC043C}" type="pres">
      <dgm:prSet presAssocID="{2B488039-651F-4411-A233-76488F095734}" presName="sibTrans" presStyleCnt="0"/>
      <dgm:spPr/>
    </dgm:pt>
    <dgm:pt modelId="{AE76116D-B6B2-451C-9247-A848450C1366}" type="pres">
      <dgm:prSet presAssocID="{EA140DBA-8052-4803-8EE1-E53B90B8D30F}" presName="compNode" presStyleCnt="0"/>
      <dgm:spPr/>
    </dgm:pt>
    <dgm:pt modelId="{E31A7E89-D15D-4247-9A59-5BE1B9AA78F8}" type="pres">
      <dgm:prSet presAssocID="{EA140DBA-8052-4803-8EE1-E53B90B8D30F}" presName="iconBgRect" presStyleLbl="bgShp" presStyleIdx="5" presStyleCnt="7" custLinFactNeighborX="24587" custLinFactNeighborY="-2379"/>
      <dgm:spPr>
        <a:solidFill>
          <a:srgbClr val="78BE20"/>
        </a:solidFill>
      </dgm:spPr>
    </dgm:pt>
    <dgm:pt modelId="{9A81EBBA-6613-4018-AC55-956EE58F1D9D}" type="pres">
      <dgm:prSet presAssocID="{EA140DBA-8052-4803-8EE1-E53B90B8D30F}" presName="iconRect" presStyleLbl="node1" presStyleIdx="5" presStyleCnt="7" custLinFactNeighborX="42852" custLinFactNeighborY="-414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F718B870-50C1-4C8F-9353-F88EC7348343}" type="pres">
      <dgm:prSet presAssocID="{EA140DBA-8052-4803-8EE1-E53B90B8D30F}" presName="spaceRect" presStyleCnt="0"/>
      <dgm:spPr/>
    </dgm:pt>
    <dgm:pt modelId="{98D8AA74-2086-48F8-A748-1C3D71117A83}" type="pres">
      <dgm:prSet presAssocID="{EA140DBA-8052-4803-8EE1-E53B90B8D30F}" presName="textRect" presStyleLbl="revTx" presStyleIdx="5" presStyleCnt="7" custScaleX="106214" custLinFactNeighborX="20320" custLinFactNeighborY="-20733">
        <dgm:presLayoutVars>
          <dgm:chMax val="1"/>
          <dgm:chPref val="1"/>
        </dgm:presLayoutVars>
      </dgm:prSet>
      <dgm:spPr/>
    </dgm:pt>
    <dgm:pt modelId="{1C29132E-7960-4A0B-9BF8-2C2CEAFCA76A}" type="pres">
      <dgm:prSet presAssocID="{FC6B23EB-B045-4C01-A1B3-E2DF93CD6C57}" presName="sibTrans" presStyleCnt="0"/>
      <dgm:spPr/>
    </dgm:pt>
    <dgm:pt modelId="{4EF6328B-8B1B-426C-A98F-4DDD7C906C27}" type="pres">
      <dgm:prSet presAssocID="{4D69E0DF-16DC-4A2F-8239-7B2F57D6C5C7}" presName="compNode" presStyleCnt="0"/>
      <dgm:spPr/>
    </dgm:pt>
    <dgm:pt modelId="{0E520099-0ECE-4FE2-9577-42CD4F96A1F6}" type="pres">
      <dgm:prSet presAssocID="{4D69E0DF-16DC-4A2F-8239-7B2F57D6C5C7}" presName="iconBgRect" presStyleLbl="bgShp" presStyleIdx="6" presStyleCnt="7" custLinFactNeighborX="72968" custLinFactNeighborY="-2379"/>
      <dgm:spPr>
        <a:solidFill>
          <a:srgbClr val="005EB8"/>
        </a:solidFill>
      </dgm:spPr>
    </dgm:pt>
    <dgm:pt modelId="{368A88C9-1977-48F2-8EF0-86C2B236D73E}" type="pres">
      <dgm:prSet presAssocID="{4D69E0DF-16DC-4A2F-8239-7B2F57D6C5C7}" presName="iconRect" presStyleLbl="node1" presStyleIdx="6" presStyleCnt="7" custLinFactX="27173" custLinFactNeighborX="100000" custLinFactNeighborY="-414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ouse"/>
        </a:ext>
      </dgm:extLst>
    </dgm:pt>
    <dgm:pt modelId="{352E5AFA-B3C5-4DF6-BBB0-0BB644D172B2}" type="pres">
      <dgm:prSet presAssocID="{4D69E0DF-16DC-4A2F-8239-7B2F57D6C5C7}" presName="spaceRect" presStyleCnt="0"/>
      <dgm:spPr/>
    </dgm:pt>
    <dgm:pt modelId="{ABFF6CF7-195F-493F-BD9E-128C4B5F2FD3}" type="pres">
      <dgm:prSet presAssocID="{4D69E0DF-16DC-4A2F-8239-7B2F57D6C5C7}" presName="textRect" presStyleLbl="revTx" presStyleIdx="6" presStyleCnt="7" custLinFactNeighborX="46446" custLinFactNeighborY="-1210">
        <dgm:presLayoutVars>
          <dgm:chMax val="1"/>
          <dgm:chPref val="1"/>
        </dgm:presLayoutVars>
      </dgm:prSet>
      <dgm:spPr/>
    </dgm:pt>
  </dgm:ptLst>
  <dgm:cxnLst>
    <dgm:cxn modelId="{86316B04-8754-4641-B5FF-0584822CA98E}" srcId="{98904778-7064-4C21-8394-A9E4184EE73D}" destId="{4D69E0DF-16DC-4A2F-8239-7B2F57D6C5C7}" srcOrd="6" destOrd="0" parTransId="{0A962CAF-5383-4397-84A0-E4F262190105}" sibTransId="{D1CBFCFE-1396-4E0F-9C3A-FB3C21620640}"/>
    <dgm:cxn modelId="{20957F0B-11CB-4723-B4F1-34CED8CA4AFA}" type="presOf" srcId="{671BFA40-6F9A-4CE0-802D-713E549909C4}" destId="{AC80972B-A855-4E36-9409-AAFD2E931867}" srcOrd="0" destOrd="0" presId="urn:microsoft.com/office/officeart/2018/5/layout/IconCircleLabelList"/>
    <dgm:cxn modelId="{C7731628-A273-491E-9E50-14EA01CBCE0B}" type="presOf" srcId="{02F17F6C-6929-418C-B152-78B2216B5712}" destId="{950CB362-49F3-448F-AB44-8C2BB6B4BFCB}" srcOrd="0" destOrd="0" presId="urn:microsoft.com/office/officeart/2018/5/layout/IconCircleLabelList"/>
    <dgm:cxn modelId="{B36C7028-739F-48EA-8E93-8D3F1B23F32C}" srcId="{98904778-7064-4C21-8394-A9E4184EE73D}" destId="{BA7AF6D0-319B-4E89-8E13-932D0EF6FDC1}" srcOrd="4" destOrd="0" parTransId="{E3497093-C410-44F1-BF2E-E4AFB0AB24B7}" sibTransId="{2B488039-651F-4411-A233-76488F095734}"/>
    <dgm:cxn modelId="{ACCB592F-6972-4546-94FF-D00A1B7EC6B6}" type="presOf" srcId="{98904778-7064-4C21-8394-A9E4184EE73D}" destId="{BD5D92E1-8D71-4EC0-A559-0BCC170878AE}" srcOrd="0" destOrd="0" presId="urn:microsoft.com/office/officeart/2018/5/layout/IconCircleLabelList"/>
    <dgm:cxn modelId="{8C73B530-FC39-4819-AAB1-87CADBF1A16D}" srcId="{98904778-7064-4C21-8394-A9E4184EE73D}" destId="{EA140DBA-8052-4803-8EE1-E53B90B8D30F}" srcOrd="5" destOrd="0" parTransId="{8900F84D-E6C0-4C8B-84F4-8543FF93B5CA}" sibTransId="{FC6B23EB-B045-4C01-A1B3-E2DF93CD6C57}"/>
    <dgm:cxn modelId="{D4BA045B-181F-4AB0-AAD2-643DD4EEDCC1}" type="presOf" srcId="{1B0AAB54-CB92-4C68-BEFB-AAE8A1804586}" destId="{B965D482-2989-434D-A6A2-4D94A3195ECF}" srcOrd="0" destOrd="0" presId="urn:microsoft.com/office/officeart/2018/5/layout/IconCircleLabelList"/>
    <dgm:cxn modelId="{A3516054-3409-42C0-BE76-D298CFC8BB7E}" srcId="{98904778-7064-4C21-8394-A9E4184EE73D}" destId="{02F17F6C-6929-418C-B152-78B2216B5712}" srcOrd="3" destOrd="0" parTransId="{8FC52C3A-AC1F-47DD-A694-99FB5642F965}" sibTransId="{BE7B805E-A9F7-45D9-B890-856D25C7FD89}"/>
    <dgm:cxn modelId="{6E2FB857-BD28-42C2-B3FA-8D5C14407229}" type="presOf" srcId="{4D69E0DF-16DC-4A2F-8239-7B2F57D6C5C7}" destId="{ABFF6CF7-195F-493F-BD9E-128C4B5F2FD3}" srcOrd="0" destOrd="0" presId="urn:microsoft.com/office/officeart/2018/5/layout/IconCircleLabelList"/>
    <dgm:cxn modelId="{58A45E7E-A43D-4F90-8647-9926D593E27B}" type="presOf" srcId="{BA7AF6D0-319B-4E89-8E13-932D0EF6FDC1}" destId="{5E9136C4-F28F-4A1C-912D-ADA75F1F0A75}" srcOrd="0" destOrd="0" presId="urn:microsoft.com/office/officeart/2018/5/layout/IconCircleLabelList"/>
    <dgm:cxn modelId="{15227E83-0540-4E9A-9563-404AA0BD02E0}" type="presOf" srcId="{E00B2044-185A-4AA4-B2DF-18B155CE71D5}" destId="{99456752-D63F-45DF-B09C-6031506ED732}" srcOrd="0" destOrd="0" presId="urn:microsoft.com/office/officeart/2018/5/layout/IconCircleLabelList"/>
    <dgm:cxn modelId="{8CE835B2-AF1B-4CFD-8B82-B641231CB1A5}" srcId="{98904778-7064-4C21-8394-A9E4184EE73D}" destId="{1B0AAB54-CB92-4C68-BEFB-AAE8A1804586}" srcOrd="0" destOrd="0" parTransId="{C52249E8-7013-4551-AB62-D8F4175EC452}" sibTransId="{F19F60EB-37A7-4509-B60F-D89047294633}"/>
    <dgm:cxn modelId="{59D14BC6-FA4C-48EC-9EB9-9AB0F57E4A1A}" type="presOf" srcId="{EA140DBA-8052-4803-8EE1-E53B90B8D30F}" destId="{98D8AA74-2086-48F8-A748-1C3D71117A83}" srcOrd="0" destOrd="0" presId="urn:microsoft.com/office/officeart/2018/5/layout/IconCircleLabelList"/>
    <dgm:cxn modelId="{06222FE2-0DE3-4CF0-B08B-23D68A5E3A99}" srcId="{98904778-7064-4C21-8394-A9E4184EE73D}" destId="{671BFA40-6F9A-4CE0-802D-713E549909C4}" srcOrd="1" destOrd="0" parTransId="{71F8C264-8A74-4F8A-BB38-953778CF5B7B}" sibTransId="{5B7CA0B8-6DEC-4A8E-A583-8E426DF13E99}"/>
    <dgm:cxn modelId="{0119E6EE-2C5C-42B9-92F1-31E91F3ADC7D}" srcId="{98904778-7064-4C21-8394-A9E4184EE73D}" destId="{E00B2044-185A-4AA4-B2DF-18B155CE71D5}" srcOrd="2" destOrd="0" parTransId="{900A905D-F31C-498D-B547-282A565AFE6D}" sibTransId="{589831D1-16E9-4716-B5FD-80A9D6C10833}"/>
    <dgm:cxn modelId="{8A23BE36-2F2B-4D76-B073-1BA74B6DBEEE}" type="presParOf" srcId="{BD5D92E1-8D71-4EC0-A559-0BCC170878AE}" destId="{7493EACB-F5A6-40B5-96E2-8DFDB4E8C80A}" srcOrd="0" destOrd="0" presId="urn:microsoft.com/office/officeart/2018/5/layout/IconCircleLabelList"/>
    <dgm:cxn modelId="{42486535-E9A4-4B37-9E23-047F8BE3C2DA}" type="presParOf" srcId="{7493EACB-F5A6-40B5-96E2-8DFDB4E8C80A}" destId="{3EE70AFD-F5CE-4AB4-B432-5980B698CC35}" srcOrd="0" destOrd="0" presId="urn:microsoft.com/office/officeart/2018/5/layout/IconCircleLabelList"/>
    <dgm:cxn modelId="{66D2D861-0896-4B94-91B4-CC966C428089}" type="presParOf" srcId="{7493EACB-F5A6-40B5-96E2-8DFDB4E8C80A}" destId="{A160ADF6-EA8B-4912-B437-2885274591DD}" srcOrd="1" destOrd="0" presId="urn:microsoft.com/office/officeart/2018/5/layout/IconCircleLabelList"/>
    <dgm:cxn modelId="{FD05E95A-9A9D-41AB-AD1E-B12CF41FE5CF}" type="presParOf" srcId="{7493EACB-F5A6-40B5-96E2-8DFDB4E8C80A}" destId="{F056958D-511A-4AE0-87DE-8BCD9744CBCC}" srcOrd="2" destOrd="0" presId="urn:microsoft.com/office/officeart/2018/5/layout/IconCircleLabelList"/>
    <dgm:cxn modelId="{7A1FE1AF-0EAC-42FA-BC67-43C7DF38CE51}" type="presParOf" srcId="{7493EACB-F5A6-40B5-96E2-8DFDB4E8C80A}" destId="{B965D482-2989-434D-A6A2-4D94A3195ECF}" srcOrd="3" destOrd="0" presId="urn:microsoft.com/office/officeart/2018/5/layout/IconCircleLabelList"/>
    <dgm:cxn modelId="{0FF19AE3-A6D2-4F1D-8C21-42595D6D16F6}" type="presParOf" srcId="{BD5D92E1-8D71-4EC0-A559-0BCC170878AE}" destId="{04C10310-B086-40B7-BA23-2A61D70A9854}" srcOrd="1" destOrd="0" presId="urn:microsoft.com/office/officeart/2018/5/layout/IconCircleLabelList"/>
    <dgm:cxn modelId="{9E6AF5E3-F24D-4B48-9431-02F8E5E25730}" type="presParOf" srcId="{BD5D92E1-8D71-4EC0-A559-0BCC170878AE}" destId="{2A2C7985-2314-48C8-A07A-537A85075F67}" srcOrd="2" destOrd="0" presId="urn:microsoft.com/office/officeart/2018/5/layout/IconCircleLabelList"/>
    <dgm:cxn modelId="{0BEB7989-CB13-4A15-B2FC-5A1CA653BE8E}" type="presParOf" srcId="{2A2C7985-2314-48C8-A07A-537A85075F67}" destId="{DAB17863-5EC1-4C66-961E-F5E669D71220}" srcOrd="0" destOrd="0" presId="urn:microsoft.com/office/officeart/2018/5/layout/IconCircleLabelList"/>
    <dgm:cxn modelId="{7972602A-BBBE-47C3-BDB4-112B8777B887}" type="presParOf" srcId="{2A2C7985-2314-48C8-A07A-537A85075F67}" destId="{54D5ACFF-151E-4D39-8BC1-CD0AB7F98553}" srcOrd="1" destOrd="0" presId="urn:microsoft.com/office/officeart/2018/5/layout/IconCircleLabelList"/>
    <dgm:cxn modelId="{A7A88388-8E95-4A20-9200-C2C696AA1EEA}" type="presParOf" srcId="{2A2C7985-2314-48C8-A07A-537A85075F67}" destId="{DB3B47CF-8BC0-4E86-A11B-9225DF6BE3E6}" srcOrd="2" destOrd="0" presId="urn:microsoft.com/office/officeart/2018/5/layout/IconCircleLabelList"/>
    <dgm:cxn modelId="{1ADBFB90-7023-44CF-8817-03AACBCB2343}" type="presParOf" srcId="{2A2C7985-2314-48C8-A07A-537A85075F67}" destId="{AC80972B-A855-4E36-9409-AAFD2E931867}" srcOrd="3" destOrd="0" presId="urn:microsoft.com/office/officeart/2018/5/layout/IconCircleLabelList"/>
    <dgm:cxn modelId="{60A6311E-4ECC-4404-8965-0A928CF43714}" type="presParOf" srcId="{BD5D92E1-8D71-4EC0-A559-0BCC170878AE}" destId="{7037C20B-19EA-420A-976D-9D7C1889B0DF}" srcOrd="3" destOrd="0" presId="urn:microsoft.com/office/officeart/2018/5/layout/IconCircleLabelList"/>
    <dgm:cxn modelId="{1E8A7292-D993-4BA9-A988-3C16AE6493B4}" type="presParOf" srcId="{BD5D92E1-8D71-4EC0-A559-0BCC170878AE}" destId="{E0E840BD-F2C0-4B5D-804A-0748220282BC}" srcOrd="4" destOrd="0" presId="urn:microsoft.com/office/officeart/2018/5/layout/IconCircleLabelList"/>
    <dgm:cxn modelId="{20ACBA30-97DC-4726-80D2-741D91239D46}" type="presParOf" srcId="{E0E840BD-F2C0-4B5D-804A-0748220282BC}" destId="{07B4B82D-9B2E-46B4-B26F-97110759FAF4}" srcOrd="0" destOrd="0" presId="urn:microsoft.com/office/officeart/2018/5/layout/IconCircleLabelList"/>
    <dgm:cxn modelId="{4FDCEDD9-27EE-4D28-BE87-1EA73DF3CAD7}" type="presParOf" srcId="{E0E840BD-F2C0-4B5D-804A-0748220282BC}" destId="{F6D88EB5-B62D-4A97-A849-0C8AC2256C75}" srcOrd="1" destOrd="0" presId="urn:microsoft.com/office/officeart/2018/5/layout/IconCircleLabelList"/>
    <dgm:cxn modelId="{81AA5726-D76F-41D7-977C-140AB7D519BC}" type="presParOf" srcId="{E0E840BD-F2C0-4B5D-804A-0748220282BC}" destId="{4AC7A09C-AFD1-41F3-BB3D-D7E798823AA1}" srcOrd="2" destOrd="0" presId="urn:microsoft.com/office/officeart/2018/5/layout/IconCircleLabelList"/>
    <dgm:cxn modelId="{951C714A-988E-4DF8-B510-3827201B7C3C}" type="presParOf" srcId="{E0E840BD-F2C0-4B5D-804A-0748220282BC}" destId="{99456752-D63F-45DF-B09C-6031506ED732}" srcOrd="3" destOrd="0" presId="urn:microsoft.com/office/officeart/2018/5/layout/IconCircleLabelList"/>
    <dgm:cxn modelId="{DD207D49-7B12-43B9-AB67-0B79A2A75EF3}" type="presParOf" srcId="{BD5D92E1-8D71-4EC0-A559-0BCC170878AE}" destId="{16882D0E-8D36-4900-8CF3-7DB17526D87D}" srcOrd="5" destOrd="0" presId="urn:microsoft.com/office/officeart/2018/5/layout/IconCircleLabelList"/>
    <dgm:cxn modelId="{97C89BD9-353A-476D-9358-F66F4098B436}" type="presParOf" srcId="{BD5D92E1-8D71-4EC0-A559-0BCC170878AE}" destId="{F63EDD69-32AC-47CF-BEDC-A7B92D97E42B}" srcOrd="6" destOrd="0" presId="urn:microsoft.com/office/officeart/2018/5/layout/IconCircleLabelList"/>
    <dgm:cxn modelId="{7D965889-0A3A-4DD8-9352-0D66D97F9BE1}" type="presParOf" srcId="{F63EDD69-32AC-47CF-BEDC-A7B92D97E42B}" destId="{1A559293-ABA3-4A8D-B0BD-1C19ADE31907}" srcOrd="0" destOrd="0" presId="urn:microsoft.com/office/officeart/2018/5/layout/IconCircleLabelList"/>
    <dgm:cxn modelId="{9CD99768-2829-4AFA-83DD-39F03B5B5613}" type="presParOf" srcId="{F63EDD69-32AC-47CF-BEDC-A7B92D97E42B}" destId="{382266D7-465E-46CE-9B2F-0DC4C600A387}" srcOrd="1" destOrd="0" presId="urn:microsoft.com/office/officeart/2018/5/layout/IconCircleLabelList"/>
    <dgm:cxn modelId="{789D1008-A747-4301-8A0B-B7469C51F43D}" type="presParOf" srcId="{F63EDD69-32AC-47CF-BEDC-A7B92D97E42B}" destId="{7764D623-06AC-4812-9C2F-86AA665D5ABF}" srcOrd="2" destOrd="0" presId="urn:microsoft.com/office/officeart/2018/5/layout/IconCircleLabelList"/>
    <dgm:cxn modelId="{25EB83B7-49F9-4A2B-B2B1-9F820D3DAFA1}" type="presParOf" srcId="{F63EDD69-32AC-47CF-BEDC-A7B92D97E42B}" destId="{950CB362-49F3-448F-AB44-8C2BB6B4BFCB}" srcOrd="3" destOrd="0" presId="urn:microsoft.com/office/officeart/2018/5/layout/IconCircleLabelList"/>
    <dgm:cxn modelId="{DECA238F-60A1-4825-A001-01EC3F7D2058}" type="presParOf" srcId="{BD5D92E1-8D71-4EC0-A559-0BCC170878AE}" destId="{D53738E3-053B-4ED4-9931-996888942F6A}" srcOrd="7" destOrd="0" presId="urn:microsoft.com/office/officeart/2018/5/layout/IconCircleLabelList"/>
    <dgm:cxn modelId="{8C0B5A7D-7399-4379-BA39-C5CBF023DED5}" type="presParOf" srcId="{BD5D92E1-8D71-4EC0-A559-0BCC170878AE}" destId="{FF89A8B9-1EBD-4543-89FE-FE518720E8B6}" srcOrd="8" destOrd="0" presId="urn:microsoft.com/office/officeart/2018/5/layout/IconCircleLabelList"/>
    <dgm:cxn modelId="{4727B2A4-FF61-4C6F-8643-CDA6D5BF15B2}" type="presParOf" srcId="{FF89A8B9-1EBD-4543-89FE-FE518720E8B6}" destId="{C135FED3-AE41-4E7D-A642-3794AE895FC8}" srcOrd="0" destOrd="0" presId="urn:microsoft.com/office/officeart/2018/5/layout/IconCircleLabelList"/>
    <dgm:cxn modelId="{0018267D-8F2A-4031-A904-1122F0582B33}" type="presParOf" srcId="{FF89A8B9-1EBD-4543-89FE-FE518720E8B6}" destId="{80E63E18-C052-457F-AC80-EFBC3A263B3D}" srcOrd="1" destOrd="0" presId="urn:microsoft.com/office/officeart/2018/5/layout/IconCircleLabelList"/>
    <dgm:cxn modelId="{8755D9BC-55CA-47C9-8C7F-804E0EBE4D5E}" type="presParOf" srcId="{FF89A8B9-1EBD-4543-89FE-FE518720E8B6}" destId="{3DF14406-BA21-4FA9-A642-D61B03676CA7}" srcOrd="2" destOrd="0" presId="urn:microsoft.com/office/officeart/2018/5/layout/IconCircleLabelList"/>
    <dgm:cxn modelId="{55AAB900-8260-4684-A25F-9585C43C9B13}" type="presParOf" srcId="{FF89A8B9-1EBD-4543-89FE-FE518720E8B6}" destId="{5E9136C4-F28F-4A1C-912D-ADA75F1F0A75}" srcOrd="3" destOrd="0" presId="urn:microsoft.com/office/officeart/2018/5/layout/IconCircleLabelList"/>
    <dgm:cxn modelId="{C0F1A372-EA99-4D0A-8C6C-7B0F6BADA6E8}" type="presParOf" srcId="{BD5D92E1-8D71-4EC0-A559-0BCC170878AE}" destId="{0B4A4612-0B5C-4C64-AC7E-A5FA4BDC043C}" srcOrd="9" destOrd="0" presId="urn:microsoft.com/office/officeart/2018/5/layout/IconCircleLabelList"/>
    <dgm:cxn modelId="{DB0003BD-CE89-41BF-8F11-0A9EF2415585}" type="presParOf" srcId="{BD5D92E1-8D71-4EC0-A559-0BCC170878AE}" destId="{AE76116D-B6B2-451C-9247-A848450C1366}" srcOrd="10" destOrd="0" presId="urn:microsoft.com/office/officeart/2018/5/layout/IconCircleLabelList"/>
    <dgm:cxn modelId="{CA31C6D7-16E6-430D-BD96-D8EF67EE9A59}" type="presParOf" srcId="{AE76116D-B6B2-451C-9247-A848450C1366}" destId="{E31A7E89-D15D-4247-9A59-5BE1B9AA78F8}" srcOrd="0" destOrd="0" presId="urn:microsoft.com/office/officeart/2018/5/layout/IconCircleLabelList"/>
    <dgm:cxn modelId="{7398D360-BF11-453C-9A1C-ADBF5DFC8EF4}" type="presParOf" srcId="{AE76116D-B6B2-451C-9247-A848450C1366}" destId="{9A81EBBA-6613-4018-AC55-956EE58F1D9D}" srcOrd="1" destOrd="0" presId="urn:microsoft.com/office/officeart/2018/5/layout/IconCircleLabelList"/>
    <dgm:cxn modelId="{03849407-134D-47BA-81FE-5BC328D0F5EC}" type="presParOf" srcId="{AE76116D-B6B2-451C-9247-A848450C1366}" destId="{F718B870-50C1-4C8F-9353-F88EC7348343}" srcOrd="2" destOrd="0" presId="urn:microsoft.com/office/officeart/2018/5/layout/IconCircleLabelList"/>
    <dgm:cxn modelId="{48245A5A-3C87-45A1-9A64-949D545883BF}" type="presParOf" srcId="{AE76116D-B6B2-451C-9247-A848450C1366}" destId="{98D8AA74-2086-48F8-A748-1C3D71117A83}" srcOrd="3" destOrd="0" presId="urn:microsoft.com/office/officeart/2018/5/layout/IconCircleLabelList"/>
    <dgm:cxn modelId="{C49878B7-0007-4DFF-95E6-1BC23B7B6024}" type="presParOf" srcId="{BD5D92E1-8D71-4EC0-A559-0BCC170878AE}" destId="{1C29132E-7960-4A0B-9BF8-2C2CEAFCA76A}" srcOrd="11" destOrd="0" presId="urn:microsoft.com/office/officeart/2018/5/layout/IconCircleLabelList"/>
    <dgm:cxn modelId="{B7E5BDF9-9DC7-440D-B959-35C96934155C}" type="presParOf" srcId="{BD5D92E1-8D71-4EC0-A559-0BCC170878AE}" destId="{4EF6328B-8B1B-426C-A98F-4DDD7C906C27}" srcOrd="12" destOrd="0" presId="urn:microsoft.com/office/officeart/2018/5/layout/IconCircleLabelList"/>
    <dgm:cxn modelId="{67ABBBCC-B42B-411B-8385-3D090E4A6F9F}" type="presParOf" srcId="{4EF6328B-8B1B-426C-A98F-4DDD7C906C27}" destId="{0E520099-0ECE-4FE2-9577-42CD4F96A1F6}" srcOrd="0" destOrd="0" presId="urn:microsoft.com/office/officeart/2018/5/layout/IconCircleLabelList"/>
    <dgm:cxn modelId="{FBEE38EE-9A72-4039-9591-9E075E55D255}" type="presParOf" srcId="{4EF6328B-8B1B-426C-A98F-4DDD7C906C27}" destId="{368A88C9-1977-48F2-8EF0-86C2B236D73E}" srcOrd="1" destOrd="0" presId="urn:microsoft.com/office/officeart/2018/5/layout/IconCircleLabelList"/>
    <dgm:cxn modelId="{FADB220C-4128-4DBD-A31C-3047D7729579}" type="presParOf" srcId="{4EF6328B-8B1B-426C-A98F-4DDD7C906C27}" destId="{352E5AFA-B3C5-4DF6-BBB0-0BB644D172B2}" srcOrd="2" destOrd="0" presId="urn:microsoft.com/office/officeart/2018/5/layout/IconCircleLabelList"/>
    <dgm:cxn modelId="{9A964150-7ECB-48CB-833F-D49E4BE54F73}" type="presParOf" srcId="{4EF6328B-8B1B-426C-A98F-4DDD7C906C27}" destId="{ABFF6CF7-195F-493F-BD9E-128C4B5F2FD3}"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70AFD-F5CE-4AB4-B432-5980B698CC35}">
      <dsp:nvSpPr>
        <dsp:cNvPr id="0" name=""/>
        <dsp:cNvSpPr/>
      </dsp:nvSpPr>
      <dsp:spPr>
        <a:xfrm>
          <a:off x="431742" y="717493"/>
          <a:ext cx="1098000" cy="1098000"/>
        </a:xfrm>
        <a:prstGeom prst="ellipse">
          <a:avLst/>
        </a:prstGeom>
        <a:solidFill>
          <a:srgbClr val="78BE20"/>
        </a:solidFill>
        <a:ln>
          <a:noFill/>
        </a:ln>
        <a:effectLst/>
      </dsp:spPr>
      <dsp:style>
        <a:lnRef idx="0">
          <a:scrgbClr r="0" g="0" b="0"/>
        </a:lnRef>
        <a:fillRef idx="1">
          <a:scrgbClr r="0" g="0" b="0"/>
        </a:fillRef>
        <a:effectRef idx="0">
          <a:scrgbClr r="0" g="0" b="0"/>
        </a:effectRef>
        <a:fontRef idx="minor"/>
      </dsp:style>
    </dsp:sp>
    <dsp:sp modelId="{A160ADF6-EA8B-4912-B437-2885274591DD}">
      <dsp:nvSpPr>
        <dsp:cNvPr id="0" name=""/>
        <dsp:cNvSpPr/>
      </dsp:nvSpPr>
      <dsp:spPr>
        <a:xfrm>
          <a:off x="665742" y="95149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65D482-2989-434D-A6A2-4D94A3195ECF}">
      <dsp:nvSpPr>
        <dsp:cNvPr id="0" name=""/>
        <dsp:cNvSpPr/>
      </dsp:nvSpPr>
      <dsp:spPr>
        <a:xfrm>
          <a:off x="80742" y="2157494"/>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solidFill>
                <a:srgbClr val="78BE20"/>
              </a:solidFill>
              <a:latin typeface="Arial" panose="020B0604020202020204" pitchFamily="34" charset="0"/>
              <a:cs typeface="Arial" panose="020B0604020202020204" pitchFamily="34" charset="0"/>
            </a:rPr>
            <a:t>Forgetting people’s names</a:t>
          </a:r>
          <a:endParaRPr lang="en-US" sz="1600" kern="1200" cap="none" dirty="0">
            <a:solidFill>
              <a:srgbClr val="78BE20"/>
            </a:solidFill>
            <a:latin typeface="Arial" panose="020B0604020202020204" pitchFamily="34" charset="0"/>
            <a:cs typeface="Arial" panose="020B0604020202020204" pitchFamily="34" charset="0"/>
          </a:endParaRPr>
        </a:p>
      </dsp:txBody>
      <dsp:txXfrm>
        <a:off x="80742" y="2157494"/>
        <a:ext cx="1800000" cy="742500"/>
      </dsp:txXfrm>
    </dsp:sp>
    <dsp:sp modelId="{DAB17863-5EC1-4C66-961E-F5E669D71220}">
      <dsp:nvSpPr>
        <dsp:cNvPr id="0" name=""/>
        <dsp:cNvSpPr/>
      </dsp:nvSpPr>
      <dsp:spPr>
        <a:xfrm>
          <a:off x="2719641" y="717493"/>
          <a:ext cx="1098000" cy="1098000"/>
        </a:xfrm>
        <a:prstGeom prst="ellipse">
          <a:avLst/>
        </a:prstGeom>
        <a:solidFill>
          <a:srgbClr val="005EB8"/>
        </a:solidFill>
        <a:ln>
          <a:noFill/>
        </a:ln>
        <a:effectLst/>
      </dsp:spPr>
      <dsp:style>
        <a:lnRef idx="0">
          <a:scrgbClr r="0" g="0" b="0"/>
        </a:lnRef>
        <a:fillRef idx="1">
          <a:scrgbClr r="0" g="0" b="0"/>
        </a:fillRef>
        <a:effectRef idx="0">
          <a:scrgbClr r="0" g="0" b="0"/>
        </a:effectRef>
        <a:fontRef idx="minor"/>
      </dsp:style>
    </dsp:sp>
    <dsp:sp modelId="{54D5ACFF-151E-4D39-8BC1-CD0AB7F98553}">
      <dsp:nvSpPr>
        <dsp:cNvPr id="0" name=""/>
        <dsp:cNvSpPr/>
      </dsp:nvSpPr>
      <dsp:spPr>
        <a:xfrm>
          <a:off x="2953641" y="95149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80972B-A855-4E36-9409-AAFD2E931867}">
      <dsp:nvSpPr>
        <dsp:cNvPr id="0" name=""/>
        <dsp:cNvSpPr/>
      </dsp:nvSpPr>
      <dsp:spPr>
        <a:xfrm>
          <a:off x="2195742" y="2157494"/>
          <a:ext cx="2145798"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solidFill>
                <a:srgbClr val="005EB8"/>
              </a:solidFill>
              <a:latin typeface="Arial" panose="020B0604020202020204" pitchFamily="34" charset="0"/>
              <a:cs typeface="Arial" panose="020B0604020202020204" pitchFamily="34" charset="0"/>
            </a:rPr>
            <a:t>Forgetting day-to-day events or experiences</a:t>
          </a:r>
          <a:endParaRPr lang="en-US" sz="1600" kern="1200" cap="none" dirty="0">
            <a:solidFill>
              <a:srgbClr val="005EB8"/>
            </a:solidFill>
            <a:latin typeface="Arial" panose="020B0604020202020204" pitchFamily="34" charset="0"/>
            <a:cs typeface="Arial" panose="020B0604020202020204" pitchFamily="34" charset="0"/>
          </a:endParaRPr>
        </a:p>
      </dsp:txBody>
      <dsp:txXfrm>
        <a:off x="2195742" y="2157494"/>
        <a:ext cx="2145798" cy="742500"/>
      </dsp:txXfrm>
    </dsp:sp>
    <dsp:sp modelId="{07B4B82D-9B2E-46B4-B26F-97110759FAF4}">
      <dsp:nvSpPr>
        <dsp:cNvPr id="0" name=""/>
        <dsp:cNvSpPr/>
      </dsp:nvSpPr>
      <dsp:spPr>
        <a:xfrm>
          <a:off x="5007540" y="717493"/>
          <a:ext cx="1098000" cy="1098000"/>
        </a:xfrm>
        <a:prstGeom prst="ellipse">
          <a:avLst/>
        </a:prstGeom>
        <a:solidFill>
          <a:srgbClr val="78BE20"/>
        </a:solidFill>
        <a:ln>
          <a:noFill/>
        </a:ln>
        <a:effectLst/>
      </dsp:spPr>
      <dsp:style>
        <a:lnRef idx="0">
          <a:scrgbClr r="0" g="0" b="0"/>
        </a:lnRef>
        <a:fillRef idx="1">
          <a:scrgbClr r="0" g="0" b="0"/>
        </a:fillRef>
        <a:effectRef idx="0">
          <a:scrgbClr r="0" g="0" b="0"/>
        </a:effectRef>
        <a:fontRef idx="minor"/>
      </dsp:style>
    </dsp:sp>
    <dsp:sp modelId="{F6D88EB5-B62D-4A97-A849-0C8AC2256C75}">
      <dsp:nvSpPr>
        <dsp:cNvPr id="0" name=""/>
        <dsp:cNvSpPr/>
      </dsp:nvSpPr>
      <dsp:spPr>
        <a:xfrm>
          <a:off x="5241540" y="95149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456752-D63F-45DF-B09C-6031506ED732}">
      <dsp:nvSpPr>
        <dsp:cNvPr id="0" name=""/>
        <dsp:cNvSpPr/>
      </dsp:nvSpPr>
      <dsp:spPr>
        <a:xfrm>
          <a:off x="4656540" y="2157494"/>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solidFill>
                <a:srgbClr val="78BE20"/>
              </a:solidFill>
              <a:latin typeface="Arial" panose="020B0604020202020204" pitchFamily="34" charset="0"/>
              <a:cs typeface="Arial" panose="020B0604020202020204" pitchFamily="34" charset="0"/>
            </a:rPr>
            <a:t>Forgetting appointments or important dates</a:t>
          </a:r>
          <a:endParaRPr lang="en-US" sz="1600" kern="1200" cap="none" dirty="0">
            <a:solidFill>
              <a:srgbClr val="78BE20"/>
            </a:solidFill>
            <a:latin typeface="Arial" panose="020B0604020202020204" pitchFamily="34" charset="0"/>
            <a:cs typeface="Arial" panose="020B0604020202020204" pitchFamily="34" charset="0"/>
          </a:endParaRPr>
        </a:p>
      </dsp:txBody>
      <dsp:txXfrm>
        <a:off x="4656540" y="2157494"/>
        <a:ext cx="1800000" cy="742500"/>
      </dsp:txXfrm>
    </dsp:sp>
    <dsp:sp modelId="{1A559293-ABA3-4A8D-B0BD-1C19ADE31907}">
      <dsp:nvSpPr>
        <dsp:cNvPr id="0" name=""/>
        <dsp:cNvSpPr/>
      </dsp:nvSpPr>
      <dsp:spPr>
        <a:xfrm>
          <a:off x="7122540" y="717493"/>
          <a:ext cx="1098000" cy="1098000"/>
        </a:xfrm>
        <a:prstGeom prst="ellipse">
          <a:avLst/>
        </a:prstGeom>
        <a:solidFill>
          <a:srgbClr val="005EB8"/>
        </a:solidFill>
        <a:ln>
          <a:noFill/>
        </a:ln>
        <a:effectLst/>
      </dsp:spPr>
      <dsp:style>
        <a:lnRef idx="0">
          <a:scrgbClr r="0" g="0" b="0"/>
        </a:lnRef>
        <a:fillRef idx="1">
          <a:scrgbClr r="0" g="0" b="0"/>
        </a:fillRef>
        <a:effectRef idx="0">
          <a:scrgbClr r="0" g="0" b="0"/>
        </a:effectRef>
        <a:fontRef idx="minor"/>
      </dsp:style>
    </dsp:sp>
    <dsp:sp modelId="{382266D7-465E-46CE-9B2F-0DC4C600A387}">
      <dsp:nvSpPr>
        <dsp:cNvPr id="0" name=""/>
        <dsp:cNvSpPr/>
      </dsp:nvSpPr>
      <dsp:spPr>
        <a:xfrm>
          <a:off x="7356540" y="95149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0CB362-49F3-448F-AB44-8C2BB6B4BFCB}">
      <dsp:nvSpPr>
        <dsp:cNvPr id="0" name=""/>
        <dsp:cNvSpPr/>
      </dsp:nvSpPr>
      <dsp:spPr>
        <a:xfrm>
          <a:off x="6771540" y="2157494"/>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solidFill>
                <a:srgbClr val="005EB8"/>
              </a:solidFill>
              <a:latin typeface="Arial" panose="020B0604020202020204" pitchFamily="34" charset="0"/>
              <a:cs typeface="Arial" panose="020B0604020202020204" pitchFamily="34" charset="0"/>
            </a:rPr>
            <a:t>Forgetting what they are supposed to be doing</a:t>
          </a:r>
          <a:endParaRPr lang="en-US" sz="1600" kern="1200" cap="none" dirty="0">
            <a:solidFill>
              <a:srgbClr val="005EB8"/>
            </a:solidFill>
            <a:latin typeface="Arial" panose="020B0604020202020204" pitchFamily="34" charset="0"/>
            <a:cs typeface="Arial" panose="020B0604020202020204" pitchFamily="34" charset="0"/>
          </a:endParaRPr>
        </a:p>
      </dsp:txBody>
      <dsp:txXfrm>
        <a:off x="6771540" y="2157494"/>
        <a:ext cx="1800000" cy="742500"/>
      </dsp:txXfrm>
    </dsp:sp>
    <dsp:sp modelId="{C135FED3-AE41-4E7D-A642-3794AE895FC8}">
      <dsp:nvSpPr>
        <dsp:cNvPr id="0" name=""/>
        <dsp:cNvSpPr/>
      </dsp:nvSpPr>
      <dsp:spPr>
        <a:xfrm>
          <a:off x="1302585" y="3349994"/>
          <a:ext cx="1098000" cy="1098000"/>
        </a:xfrm>
        <a:prstGeom prst="ellipse">
          <a:avLst/>
        </a:prstGeom>
        <a:solidFill>
          <a:srgbClr val="005EB8"/>
        </a:solidFill>
        <a:ln>
          <a:noFill/>
        </a:ln>
        <a:effectLst/>
      </dsp:spPr>
      <dsp:style>
        <a:lnRef idx="0">
          <a:scrgbClr r="0" g="0" b="0"/>
        </a:lnRef>
        <a:fillRef idx="1">
          <a:scrgbClr r="0" g="0" b="0"/>
        </a:fillRef>
        <a:effectRef idx="0">
          <a:scrgbClr r="0" g="0" b="0"/>
        </a:effectRef>
        <a:fontRef idx="minor"/>
      </dsp:style>
    </dsp:sp>
    <dsp:sp modelId="{80E63E18-C052-457F-AC80-EFBC3A263B3D}">
      <dsp:nvSpPr>
        <dsp:cNvPr id="0" name=""/>
        <dsp:cNvSpPr/>
      </dsp:nvSpPr>
      <dsp:spPr>
        <a:xfrm>
          <a:off x="1563910" y="3557867"/>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9136C4-F28F-4A1C-912D-ADA75F1F0A75}">
      <dsp:nvSpPr>
        <dsp:cNvPr id="0" name=""/>
        <dsp:cNvSpPr/>
      </dsp:nvSpPr>
      <dsp:spPr>
        <a:xfrm>
          <a:off x="864417" y="4569300"/>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solidFill>
                <a:srgbClr val="005EB8"/>
              </a:solidFill>
              <a:latin typeface="Arial" panose="020B0604020202020204" pitchFamily="34" charset="0"/>
              <a:cs typeface="Arial" panose="020B0604020202020204" pitchFamily="34" charset="0"/>
            </a:rPr>
            <a:t>Forgetting how to do things</a:t>
          </a:r>
          <a:endParaRPr lang="en-US" sz="1600" kern="1200" cap="none" dirty="0">
            <a:solidFill>
              <a:srgbClr val="005EB8"/>
            </a:solidFill>
            <a:latin typeface="Arial" panose="020B0604020202020204" pitchFamily="34" charset="0"/>
            <a:cs typeface="Arial" panose="020B0604020202020204" pitchFamily="34" charset="0"/>
          </a:endParaRPr>
        </a:p>
      </dsp:txBody>
      <dsp:txXfrm>
        <a:off x="864417" y="4569300"/>
        <a:ext cx="1800000" cy="742500"/>
      </dsp:txXfrm>
    </dsp:sp>
    <dsp:sp modelId="{E31A7E89-D15D-4247-9A59-5BE1B9AA78F8}">
      <dsp:nvSpPr>
        <dsp:cNvPr id="0" name=""/>
        <dsp:cNvSpPr/>
      </dsp:nvSpPr>
      <dsp:spPr>
        <a:xfrm>
          <a:off x="4047106" y="3323872"/>
          <a:ext cx="1098000" cy="1098000"/>
        </a:xfrm>
        <a:prstGeom prst="ellipse">
          <a:avLst/>
        </a:prstGeom>
        <a:solidFill>
          <a:srgbClr val="78BE20"/>
        </a:solidFill>
        <a:ln>
          <a:noFill/>
        </a:ln>
        <a:effectLst/>
      </dsp:spPr>
      <dsp:style>
        <a:lnRef idx="0">
          <a:scrgbClr r="0" g="0" b="0"/>
        </a:lnRef>
        <a:fillRef idx="1">
          <a:scrgbClr r="0" g="0" b="0"/>
        </a:fillRef>
        <a:effectRef idx="0">
          <a:scrgbClr r="0" g="0" b="0"/>
        </a:effectRef>
        <a:fontRef idx="minor"/>
      </dsp:style>
    </dsp:sp>
    <dsp:sp modelId="{9A81EBBA-6613-4018-AC55-956EE58F1D9D}">
      <dsp:nvSpPr>
        <dsp:cNvPr id="0" name=""/>
        <dsp:cNvSpPr/>
      </dsp:nvSpPr>
      <dsp:spPr>
        <a:xfrm>
          <a:off x="4281109" y="3557867"/>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D8AA74-2086-48F8-A748-1C3D71117A83}">
      <dsp:nvSpPr>
        <dsp:cNvPr id="0" name=""/>
        <dsp:cNvSpPr/>
      </dsp:nvSpPr>
      <dsp:spPr>
        <a:xfrm>
          <a:off x="3735975" y="4636051"/>
          <a:ext cx="1911852"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solidFill>
                <a:srgbClr val="78BE20"/>
              </a:solidFill>
              <a:latin typeface="Arial" panose="020B0604020202020204" pitchFamily="34" charset="0"/>
              <a:cs typeface="Arial" panose="020B0604020202020204" pitchFamily="34" charset="0"/>
            </a:rPr>
            <a:t>Misplacing </a:t>
          </a:r>
          <a:r>
            <a:rPr lang="en-GB" sz="1600" kern="1200" cap="none">
              <a:solidFill>
                <a:srgbClr val="78BE20"/>
              </a:solidFill>
              <a:latin typeface="Arial" panose="020B0604020202020204" pitchFamily="34" charset="0"/>
              <a:cs typeface="Arial" panose="020B0604020202020204" pitchFamily="34" charset="0"/>
            </a:rPr>
            <a:t>items (e.g., </a:t>
          </a:r>
          <a:r>
            <a:rPr lang="en-GB" sz="1600" kern="1200" cap="none" dirty="0">
              <a:solidFill>
                <a:srgbClr val="78BE20"/>
              </a:solidFill>
              <a:latin typeface="Arial" panose="020B0604020202020204" pitchFamily="34" charset="0"/>
              <a:cs typeface="Arial" panose="020B0604020202020204" pitchFamily="34" charset="0"/>
            </a:rPr>
            <a:t>Keys, glasses) around the house</a:t>
          </a:r>
          <a:endParaRPr lang="en-US" sz="1600" kern="1200" cap="none" dirty="0">
            <a:solidFill>
              <a:srgbClr val="78BE20"/>
            </a:solidFill>
            <a:latin typeface="Arial" panose="020B0604020202020204" pitchFamily="34" charset="0"/>
            <a:cs typeface="Arial" panose="020B0604020202020204" pitchFamily="34" charset="0"/>
          </a:endParaRPr>
        </a:p>
      </dsp:txBody>
      <dsp:txXfrm>
        <a:off x="3735975" y="4636051"/>
        <a:ext cx="1911852" cy="742500"/>
      </dsp:txXfrm>
    </dsp:sp>
    <dsp:sp modelId="{0E520099-0ECE-4FE2-9577-42CD4F96A1F6}">
      <dsp:nvSpPr>
        <dsp:cNvPr id="0" name=""/>
        <dsp:cNvSpPr/>
      </dsp:nvSpPr>
      <dsp:spPr>
        <a:xfrm>
          <a:off x="6749256" y="3323872"/>
          <a:ext cx="1098000" cy="1098000"/>
        </a:xfrm>
        <a:prstGeom prst="ellipse">
          <a:avLst/>
        </a:prstGeom>
        <a:solidFill>
          <a:srgbClr val="005EB8"/>
        </a:solidFill>
        <a:ln>
          <a:noFill/>
        </a:ln>
        <a:effectLst/>
      </dsp:spPr>
      <dsp:style>
        <a:lnRef idx="0">
          <a:scrgbClr r="0" g="0" b="0"/>
        </a:lnRef>
        <a:fillRef idx="1">
          <a:scrgbClr r="0" g="0" b="0"/>
        </a:fillRef>
        <a:effectRef idx="0">
          <a:scrgbClr r="0" g="0" b="0"/>
        </a:effectRef>
        <a:fontRef idx="minor"/>
      </dsp:style>
    </dsp:sp>
    <dsp:sp modelId="{368A88C9-1977-48F2-8EF0-86C2B236D73E}">
      <dsp:nvSpPr>
        <dsp:cNvPr id="0" name=""/>
        <dsp:cNvSpPr/>
      </dsp:nvSpPr>
      <dsp:spPr>
        <a:xfrm>
          <a:off x="6983257" y="3557867"/>
          <a:ext cx="630000" cy="63000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FF6CF7-195F-493F-BD9E-128C4B5F2FD3}">
      <dsp:nvSpPr>
        <dsp:cNvPr id="0" name=""/>
        <dsp:cNvSpPr/>
      </dsp:nvSpPr>
      <dsp:spPr>
        <a:xfrm>
          <a:off x="6433095" y="478100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solidFill>
                <a:srgbClr val="005EB8"/>
              </a:solidFill>
              <a:latin typeface="Arial" panose="020B0604020202020204" pitchFamily="34" charset="0"/>
              <a:cs typeface="Arial" panose="020B0604020202020204" pitchFamily="34" charset="0"/>
            </a:rPr>
            <a:t>Getting lost in familiar places</a:t>
          </a:r>
          <a:endParaRPr lang="en-US" sz="1600" kern="1200" cap="none" dirty="0">
            <a:solidFill>
              <a:srgbClr val="005EB8"/>
            </a:solidFill>
            <a:latin typeface="Arial" panose="020B0604020202020204" pitchFamily="34" charset="0"/>
            <a:cs typeface="Arial" panose="020B0604020202020204" pitchFamily="34" charset="0"/>
          </a:endParaRPr>
        </a:p>
      </dsp:txBody>
      <dsp:txXfrm>
        <a:off x="6433095" y="4781009"/>
        <a:ext cx="1800000" cy="7425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B487B-A094-4E95-AC6B-EDBD251D5056}" type="datetimeFigureOut">
              <a:rPr lang="en-GB" smtClean="0"/>
              <a:t>30/07/2021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0796B-C7FC-4D98-8703-8CA592B35EB0}" type="slidenum">
              <a:rPr lang="en-GB" smtClean="0"/>
              <a:t>‹#›</a:t>
            </a:fld>
            <a:endParaRPr lang="en-GB"/>
          </a:p>
        </p:txBody>
      </p:sp>
    </p:spTree>
    <p:extLst>
      <p:ext uri="{BB962C8B-B14F-4D97-AF65-F5344CB8AC3E}">
        <p14:creationId xmlns:p14="http://schemas.microsoft.com/office/powerpoint/2010/main" val="1932975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FCA64-6C5F-4EFF-B899-DDF95FEA4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01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it is difficult to form new memories, In Alzheimer’s Disease long term memories stay in tact at first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571CD-AFBB-44F6-BE4A-492B92A3CE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2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GB" altLang="en-US" dirty="0"/>
          </a:p>
        </p:txBody>
      </p:sp>
      <p:sp>
        <p:nvSpPr>
          <p:cNvPr id="51204" name="Slide Number Placeholder 3"/>
          <p:cNvSpPr>
            <a:spLocks noGrp="1"/>
          </p:cNvSpPr>
          <p:nvPr>
            <p:ph type="sldNum" sz="quarter" idx="5"/>
          </p:nvPr>
        </p:nvSpPr>
        <p:spPr>
          <a:noFill/>
        </p:spPr>
        <p:txBody>
          <a:bodyPr/>
          <a:lstStyle>
            <a:lvl1pPr eaLnBrk="0" hangingPunct="0">
              <a:defRPr sz="3600" b="1">
                <a:solidFill>
                  <a:srgbClr val="0099CC"/>
                </a:solidFill>
                <a:latin typeface="Arial" charset="0"/>
              </a:defRPr>
            </a:lvl1pPr>
            <a:lvl2pPr marL="742950" indent="-285750" eaLnBrk="0" hangingPunct="0">
              <a:defRPr sz="3600" b="1">
                <a:solidFill>
                  <a:srgbClr val="0099CC"/>
                </a:solidFill>
                <a:latin typeface="Arial" charset="0"/>
              </a:defRPr>
            </a:lvl2pPr>
            <a:lvl3pPr marL="1143000" indent="-228600" eaLnBrk="0" hangingPunct="0">
              <a:defRPr sz="3600" b="1">
                <a:solidFill>
                  <a:srgbClr val="0099CC"/>
                </a:solidFill>
                <a:latin typeface="Arial" charset="0"/>
              </a:defRPr>
            </a:lvl3pPr>
            <a:lvl4pPr marL="1600200" indent="-228600" eaLnBrk="0" hangingPunct="0">
              <a:defRPr sz="3600" b="1">
                <a:solidFill>
                  <a:srgbClr val="0099CC"/>
                </a:solidFill>
                <a:latin typeface="Arial" charset="0"/>
              </a:defRPr>
            </a:lvl4pPr>
            <a:lvl5pPr marL="2057400" indent="-228600" eaLnBrk="0" hangingPunct="0">
              <a:defRPr sz="3600" b="1">
                <a:solidFill>
                  <a:srgbClr val="0099CC"/>
                </a:solidFill>
                <a:latin typeface="Arial" charset="0"/>
              </a:defRPr>
            </a:lvl5pPr>
            <a:lvl6pPr marL="2514600" indent="-228600" eaLnBrk="0" fontAlgn="base" hangingPunct="0">
              <a:spcBef>
                <a:spcPct val="0"/>
              </a:spcBef>
              <a:spcAft>
                <a:spcPct val="0"/>
              </a:spcAft>
              <a:defRPr sz="3600" b="1">
                <a:solidFill>
                  <a:srgbClr val="0099CC"/>
                </a:solidFill>
                <a:latin typeface="Arial" charset="0"/>
              </a:defRPr>
            </a:lvl6pPr>
            <a:lvl7pPr marL="2971800" indent="-228600" eaLnBrk="0" fontAlgn="base" hangingPunct="0">
              <a:spcBef>
                <a:spcPct val="0"/>
              </a:spcBef>
              <a:spcAft>
                <a:spcPct val="0"/>
              </a:spcAft>
              <a:defRPr sz="3600" b="1">
                <a:solidFill>
                  <a:srgbClr val="0099CC"/>
                </a:solidFill>
                <a:latin typeface="Arial" charset="0"/>
              </a:defRPr>
            </a:lvl7pPr>
            <a:lvl8pPr marL="3429000" indent="-228600" eaLnBrk="0" fontAlgn="base" hangingPunct="0">
              <a:spcBef>
                <a:spcPct val="0"/>
              </a:spcBef>
              <a:spcAft>
                <a:spcPct val="0"/>
              </a:spcAft>
              <a:defRPr sz="3600" b="1">
                <a:solidFill>
                  <a:srgbClr val="0099CC"/>
                </a:solidFill>
                <a:latin typeface="Arial" charset="0"/>
              </a:defRPr>
            </a:lvl8pPr>
            <a:lvl9pPr marL="3886200" indent="-228600" eaLnBrk="0" fontAlgn="base" hangingPunct="0">
              <a:spcBef>
                <a:spcPct val="0"/>
              </a:spcBef>
              <a:spcAft>
                <a:spcPct val="0"/>
              </a:spcAft>
              <a:defRPr sz="3600" b="1">
                <a:solidFill>
                  <a:srgbClr val="0099CC"/>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49757E-864F-4CF8-BA97-C33C9EE77A9E}"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GB" altLang="en-US" dirty="0"/>
          </a:p>
        </p:txBody>
      </p:sp>
      <p:sp>
        <p:nvSpPr>
          <p:cNvPr id="51204" name="Slide Number Placeholder 3"/>
          <p:cNvSpPr>
            <a:spLocks noGrp="1"/>
          </p:cNvSpPr>
          <p:nvPr>
            <p:ph type="sldNum" sz="quarter" idx="5"/>
          </p:nvPr>
        </p:nvSpPr>
        <p:spPr>
          <a:noFill/>
        </p:spPr>
        <p:txBody>
          <a:bodyPr/>
          <a:lstStyle>
            <a:lvl1pPr eaLnBrk="0" hangingPunct="0">
              <a:defRPr sz="3600" b="1">
                <a:solidFill>
                  <a:srgbClr val="0099CC"/>
                </a:solidFill>
                <a:latin typeface="Arial" charset="0"/>
              </a:defRPr>
            </a:lvl1pPr>
            <a:lvl2pPr marL="742950" indent="-285750" eaLnBrk="0" hangingPunct="0">
              <a:defRPr sz="3600" b="1">
                <a:solidFill>
                  <a:srgbClr val="0099CC"/>
                </a:solidFill>
                <a:latin typeface="Arial" charset="0"/>
              </a:defRPr>
            </a:lvl2pPr>
            <a:lvl3pPr marL="1143000" indent="-228600" eaLnBrk="0" hangingPunct="0">
              <a:defRPr sz="3600" b="1">
                <a:solidFill>
                  <a:srgbClr val="0099CC"/>
                </a:solidFill>
                <a:latin typeface="Arial" charset="0"/>
              </a:defRPr>
            </a:lvl3pPr>
            <a:lvl4pPr marL="1600200" indent="-228600" eaLnBrk="0" hangingPunct="0">
              <a:defRPr sz="3600" b="1">
                <a:solidFill>
                  <a:srgbClr val="0099CC"/>
                </a:solidFill>
                <a:latin typeface="Arial" charset="0"/>
              </a:defRPr>
            </a:lvl4pPr>
            <a:lvl5pPr marL="2057400" indent="-228600" eaLnBrk="0" hangingPunct="0">
              <a:defRPr sz="3600" b="1">
                <a:solidFill>
                  <a:srgbClr val="0099CC"/>
                </a:solidFill>
                <a:latin typeface="Arial" charset="0"/>
              </a:defRPr>
            </a:lvl5pPr>
            <a:lvl6pPr marL="2514600" indent="-228600" eaLnBrk="0" fontAlgn="base" hangingPunct="0">
              <a:spcBef>
                <a:spcPct val="0"/>
              </a:spcBef>
              <a:spcAft>
                <a:spcPct val="0"/>
              </a:spcAft>
              <a:defRPr sz="3600" b="1">
                <a:solidFill>
                  <a:srgbClr val="0099CC"/>
                </a:solidFill>
                <a:latin typeface="Arial" charset="0"/>
              </a:defRPr>
            </a:lvl6pPr>
            <a:lvl7pPr marL="2971800" indent="-228600" eaLnBrk="0" fontAlgn="base" hangingPunct="0">
              <a:spcBef>
                <a:spcPct val="0"/>
              </a:spcBef>
              <a:spcAft>
                <a:spcPct val="0"/>
              </a:spcAft>
              <a:defRPr sz="3600" b="1">
                <a:solidFill>
                  <a:srgbClr val="0099CC"/>
                </a:solidFill>
                <a:latin typeface="Arial" charset="0"/>
              </a:defRPr>
            </a:lvl7pPr>
            <a:lvl8pPr marL="3429000" indent="-228600" eaLnBrk="0" fontAlgn="base" hangingPunct="0">
              <a:spcBef>
                <a:spcPct val="0"/>
              </a:spcBef>
              <a:spcAft>
                <a:spcPct val="0"/>
              </a:spcAft>
              <a:defRPr sz="3600" b="1">
                <a:solidFill>
                  <a:srgbClr val="0099CC"/>
                </a:solidFill>
                <a:latin typeface="Arial" charset="0"/>
              </a:defRPr>
            </a:lvl8pPr>
            <a:lvl9pPr marL="3886200" indent="-228600" eaLnBrk="0" fontAlgn="base" hangingPunct="0">
              <a:spcBef>
                <a:spcPct val="0"/>
              </a:spcBef>
              <a:spcAft>
                <a:spcPct val="0"/>
              </a:spcAft>
              <a:defRPr sz="3600" b="1">
                <a:solidFill>
                  <a:srgbClr val="0099CC"/>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49757E-864F-4CF8-BA97-C33C9EE77A9E}"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6242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Tree>
    <p:extLst>
      <p:ext uri="{BB962C8B-B14F-4D97-AF65-F5344CB8AC3E}">
        <p14:creationId xmlns:p14="http://schemas.microsoft.com/office/powerpoint/2010/main" val="2952455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7"/>
          </a:xfrm>
          <a:prstGeom prst="rect">
            <a:avLst/>
          </a:prstGeom>
        </p:spPr>
      </p:pic>
    </p:spTree>
    <p:extLst>
      <p:ext uri="{BB962C8B-B14F-4D97-AF65-F5344CB8AC3E}">
        <p14:creationId xmlns:p14="http://schemas.microsoft.com/office/powerpoint/2010/main" val="197720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72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8" y="0"/>
            <a:ext cx="12185981" cy="6858000"/>
          </a:xfrm>
          <a:prstGeom prst="rect">
            <a:avLst/>
          </a:prstGeom>
        </p:spPr>
      </p:pic>
    </p:spTree>
    <p:extLst>
      <p:ext uri="{BB962C8B-B14F-4D97-AF65-F5344CB8AC3E}">
        <p14:creationId xmlns:p14="http://schemas.microsoft.com/office/powerpoint/2010/main" val="78707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8" y="0"/>
            <a:ext cx="12185981" cy="6858000"/>
          </a:xfrm>
          <a:prstGeom prst="rect">
            <a:avLst/>
          </a:prstGeom>
        </p:spPr>
      </p:pic>
    </p:spTree>
    <p:extLst>
      <p:ext uri="{BB962C8B-B14F-4D97-AF65-F5344CB8AC3E}">
        <p14:creationId xmlns:p14="http://schemas.microsoft.com/office/powerpoint/2010/main" val="181527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8" y="1"/>
            <a:ext cx="12185981" cy="6857999"/>
          </a:xfrm>
          <a:prstGeom prst="rect">
            <a:avLst/>
          </a:prstGeom>
        </p:spPr>
      </p:pic>
    </p:spTree>
    <p:extLst>
      <p:ext uri="{BB962C8B-B14F-4D97-AF65-F5344CB8AC3E}">
        <p14:creationId xmlns:p14="http://schemas.microsoft.com/office/powerpoint/2010/main" val="3659909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8381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9D4EA12-FD3D-4820-A5FB-66265F44FAF2}" type="slidenum">
              <a:rPr lang="en-GB" smtClean="0"/>
              <a:t>‹#›</a:t>
            </a:fld>
            <a:endParaRPr lang="en-GB" dirty="0"/>
          </a:p>
        </p:txBody>
      </p:sp>
    </p:spTree>
    <p:extLst>
      <p:ext uri="{BB962C8B-B14F-4D97-AF65-F5344CB8AC3E}">
        <p14:creationId xmlns:p14="http://schemas.microsoft.com/office/powerpoint/2010/main" val="2214312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D4EA12-FD3D-4820-A5FB-66265F44FAF2}" type="slidenum">
              <a:rPr lang="en-GB" smtClean="0"/>
              <a:t>‹#›</a:t>
            </a:fld>
            <a:endParaRPr lang="en-GB" dirty="0"/>
          </a:p>
        </p:txBody>
      </p:sp>
    </p:spTree>
    <p:extLst>
      <p:ext uri="{BB962C8B-B14F-4D97-AF65-F5344CB8AC3E}">
        <p14:creationId xmlns:p14="http://schemas.microsoft.com/office/powerpoint/2010/main" val="3812728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008" y="0"/>
            <a:ext cx="12185981" cy="6858000"/>
          </a:xfrm>
          <a:prstGeom prst="rect">
            <a:avLst/>
          </a:prstGeom>
        </p:spPr>
      </p:pic>
    </p:spTree>
    <p:extLst>
      <p:ext uri="{BB962C8B-B14F-4D97-AF65-F5344CB8AC3E}">
        <p14:creationId xmlns:p14="http://schemas.microsoft.com/office/powerpoint/2010/main" val="3350892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www.atdementia.org.uk/" TargetMode="External"/><Relationship Id="rId3" Type="http://schemas.openxmlformats.org/officeDocument/2006/relationships/audio" Target="../media/media10.m4a"/><Relationship Id="rId7" Type="http://schemas.openxmlformats.org/officeDocument/2006/relationships/hyperlink" Target="http://www.shop.alzheimers.org.uk/" TargetMode="External"/><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hyperlink" Target="https://shop.alzheimers.org.uk/" TargetMode="External"/><Relationship Id="rId11" Type="http://schemas.openxmlformats.org/officeDocument/2006/relationships/hyperlink" Target="https://www.nrshealthcare.co.uk/" TargetMode="External"/><Relationship Id="rId5" Type="http://schemas.openxmlformats.org/officeDocument/2006/relationships/image" Target="../media/image7.png"/><Relationship Id="rId10" Type="http://schemas.openxmlformats.org/officeDocument/2006/relationships/hyperlink" Target="http://www.dementia.livebetterwith.com/" TargetMode="External"/><Relationship Id="rId4" Type="http://schemas.openxmlformats.org/officeDocument/2006/relationships/slideLayout" Target="../slideLayouts/slideLayout4.xml"/><Relationship Id="rId9" Type="http://schemas.openxmlformats.org/officeDocument/2006/relationships/hyperlink" Target="https://shop.rnib.org.uk/"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7.png"/><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hyperlink" Target="http://www.contenteddementiatrust.org/" TargetMode="External"/><Relationship Id="rId5" Type="http://schemas.openxmlformats.org/officeDocument/2006/relationships/image" Target="../media/image33.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5.m4a"/><Relationship Id="rId7" Type="http://schemas.openxmlformats.org/officeDocument/2006/relationships/image" Target="../media/image23.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6.m4a"/><Relationship Id="rId7" Type="http://schemas.openxmlformats.org/officeDocument/2006/relationships/image" Target="../media/image25.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www.canarycare.co.uk/" TargetMode="External"/><Relationship Id="rId5" Type="http://schemas.openxmlformats.org/officeDocument/2006/relationships/hyperlink" Target="http://www.justchecking.co.uk/"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39350" y="1892830"/>
            <a:ext cx="11330516" cy="176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defTabSz="1219170">
              <a:spcBef>
                <a:spcPct val="0"/>
              </a:spcBef>
              <a:buNone/>
            </a:pPr>
            <a:r>
              <a:rPr lang="en-GB" altLang="en-US" sz="4000" b="1" dirty="0">
                <a:solidFill>
                  <a:srgbClr val="78BE20"/>
                </a:solidFill>
              </a:rPr>
              <a:t>Understanding Dementia Course</a:t>
            </a:r>
          </a:p>
          <a:p>
            <a:pPr defTabSz="1219170">
              <a:lnSpc>
                <a:spcPts val="9200"/>
              </a:lnSpc>
              <a:spcBef>
                <a:spcPct val="0"/>
              </a:spcBef>
              <a:buNone/>
            </a:pPr>
            <a:r>
              <a:rPr lang="en-GB" altLang="en-US" sz="5800" b="1" dirty="0">
                <a:solidFill>
                  <a:prstClr val="white"/>
                </a:solidFill>
              </a:rPr>
              <a:t>Memory and Communication</a:t>
            </a:r>
          </a:p>
        </p:txBody>
      </p:sp>
      <p:sp>
        <p:nvSpPr>
          <p:cNvPr id="7" name="TextBox 4"/>
          <p:cNvSpPr txBox="1">
            <a:spLocks noChangeArrowheads="1"/>
          </p:cNvSpPr>
          <p:nvPr/>
        </p:nvSpPr>
        <p:spPr bwMode="auto">
          <a:xfrm>
            <a:off x="633314" y="6021289"/>
            <a:ext cx="11127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r" defTabSz="1219170">
              <a:spcBef>
                <a:spcPct val="0"/>
              </a:spcBef>
              <a:buNone/>
            </a:pPr>
            <a:r>
              <a:rPr lang="en-GB" altLang="en-US" sz="2400" dirty="0">
                <a:solidFill>
                  <a:srgbClr val="78BE20"/>
                </a:solidFill>
              </a:rPr>
              <a:t>Marielle Kay Speech &amp; Language Therapist</a:t>
            </a:r>
            <a:endParaRPr lang="en-GB" altLang="en-US" sz="2400" b="1" dirty="0">
              <a:solidFill>
                <a:srgbClr val="78BE20"/>
              </a:solidFill>
            </a:endParaRPr>
          </a:p>
        </p:txBody>
      </p:sp>
      <p:pic>
        <p:nvPicPr>
          <p:cNvPr id="16" name="Audio 15">
            <a:hlinkClick r:id="" action="ppaction://media"/>
            <a:extLst>
              <a:ext uri="{FF2B5EF4-FFF2-40B4-BE49-F238E27FC236}">
                <a16:creationId xmlns:a16="http://schemas.microsoft.com/office/drawing/2014/main" id="{0F49CF8F-59A8-4691-BED1-DC241816C7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317" y="5920317"/>
            <a:ext cx="649816" cy="649816"/>
          </a:xfrm>
          <a:prstGeom prst="rect">
            <a:avLst/>
          </a:prstGeom>
        </p:spPr>
      </p:pic>
    </p:spTree>
    <p:extLst>
      <p:ext uri="{BB962C8B-B14F-4D97-AF65-F5344CB8AC3E}">
        <p14:creationId xmlns:p14="http://schemas.microsoft.com/office/powerpoint/2010/main" val="3472571102"/>
      </p:ext>
    </p:extLst>
  </p:cSld>
  <p:clrMapOvr>
    <a:masterClrMapping/>
  </p:clrMapOvr>
  <mc:AlternateContent xmlns:mc="http://schemas.openxmlformats.org/markup-compatibility/2006" xmlns:p14="http://schemas.microsoft.com/office/powerpoint/2010/main">
    <mc:Choice Requires="p14">
      <p:transition spd="slow" p14:dur="2000" advTm="30447"/>
    </mc:Choice>
    <mc:Fallback xmlns="">
      <p:transition spd="slow" advTm="30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6E9F9-A20A-4BEF-84B1-61409A3D63D6}"/>
              </a:ext>
            </a:extLst>
          </p:cNvPr>
          <p:cNvSpPr txBox="1"/>
          <p:nvPr/>
        </p:nvSpPr>
        <p:spPr>
          <a:xfrm>
            <a:off x="256768" y="327901"/>
            <a:ext cx="8869816" cy="1077218"/>
          </a:xfrm>
          <a:prstGeom prst="rect">
            <a:avLst/>
          </a:prstGeom>
          <a:noFill/>
        </p:spPr>
        <p:txBody>
          <a:bodyPr wrap="square" rtlCol="0">
            <a:spAutoFit/>
          </a:bodyPr>
          <a:lstStyle/>
          <a:p>
            <a:pPr defTabSz="1219170"/>
            <a:r>
              <a:rPr lang="en-GB" sz="3200" b="1" dirty="0">
                <a:solidFill>
                  <a:srgbClr val="78BE20"/>
                </a:solidFill>
                <a:latin typeface="Arial" panose="020B0604020202020204" pitchFamily="34" charset="0"/>
                <a:cs typeface="Arial" panose="020B0604020202020204" pitchFamily="34" charset="0"/>
              </a:rPr>
              <a:t>For further information and to source memory aids</a:t>
            </a:r>
            <a:endParaRPr lang="en-GB" sz="3200" dirty="0">
              <a:solidFill>
                <a:srgbClr val="78BE20"/>
              </a:solidFill>
              <a:latin typeface="Calibri"/>
            </a:endParaRPr>
          </a:p>
        </p:txBody>
      </p:sp>
      <p:pic>
        <p:nvPicPr>
          <p:cNvPr id="8" name="Audio 7">
            <a:hlinkClick r:id="" action="ppaction://media"/>
            <a:extLst>
              <a:ext uri="{FF2B5EF4-FFF2-40B4-BE49-F238E27FC236}">
                <a16:creationId xmlns:a16="http://schemas.microsoft.com/office/drawing/2014/main" id="{C09C0485-89AD-4D33-925F-E08EBA92D9E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54317" y="5920317"/>
            <a:ext cx="649816" cy="649816"/>
          </a:xfrm>
          <a:prstGeom prst="rect">
            <a:avLst/>
          </a:prstGeom>
        </p:spPr>
      </p:pic>
      <p:sp>
        <p:nvSpPr>
          <p:cNvPr id="4" name="Rectangle 3">
            <a:extLst>
              <a:ext uri="{FF2B5EF4-FFF2-40B4-BE49-F238E27FC236}">
                <a16:creationId xmlns:a16="http://schemas.microsoft.com/office/drawing/2014/main" id="{002A0EB6-550C-48CC-B317-29DFCE7B7B69}"/>
              </a:ext>
            </a:extLst>
          </p:cNvPr>
          <p:cNvSpPr/>
          <p:nvPr/>
        </p:nvSpPr>
        <p:spPr>
          <a:xfrm>
            <a:off x="513806" y="1739527"/>
            <a:ext cx="3396342" cy="132343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bIns="144000" rtlCol="0" anchor="ctr"/>
          <a:lstStyle/>
          <a:p>
            <a:pPr algn="ctr"/>
            <a:r>
              <a:rPr lang="en-GB" b="1" dirty="0">
                <a:solidFill>
                  <a:schemeClr val="bg1"/>
                </a:solidFill>
                <a:latin typeface="Arial" panose="020B0604020202020204" pitchFamily="34" charset="0"/>
                <a:cs typeface="Arial" panose="020B0604020202020204" pitchFamily="34" charset="0"/>
              </a:rPr>
              <a:t>Alzheimer’s Society</a:t>
            </a:r>
          </a:p>
          <a:p>
            <a:pPr algn="ctr"/>
            <a:endParaRPr lang="en-GB"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gn="ctr"/>
            <a:r>
              <a:rPr lang="en-GB"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www.shop.alzheimers.org.uk</a:t>
            </a:r>
            <a:endParaRPr lang="en-GB" dirty="0">
              <a:solidFill>
                <a:schemeClr val="bg1"/>
              </a:solidFill>
              <a:latin typeface="Arial" panose="020B0604020202020204" pitchFamily="34" charset="0"/>
              <a:cs typeface="Arial" panose="020B0604020202020204" pitchFamily="34" charset="0"/>
            </a:endParaRPr>
          </a:p>
          <a:p>
            <a:pPr algn="ctr"/>
            <a:r>
              <a:rPr lang="en-GB" dirty="0">
                <a:solidFill>
                  <a:schemeClr val="bg1"/>
                </a:solidFill>
                <a:latin typeface="Arial" panose="020B0604020202020204" pitchFamily="34" charset="0"/>
                <a:cs typeface="Arial" panose="020B0604020202020204" pitchFamily="34" charset="0"/>
              </a:rPr>
              <a:t>Call 0300 124 0900</a:t>
            </a:r>
            <a:endParaRPr lang="en-GB"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algn="ctr"/>
            <a:endParaRPr lang="en-GB" dirty="0">
              <a:solidFill>
                <a:schemeClr val="bg1"/>
              </a:solidFill>
            </a:endParaRPr>
          </a:p>
        </p:txBody>
      </p:sp>
      <p:sp>
        <p:nvSpPr>
          <p:cNvPr id="6" name="Rectangle 5">
            <a:extLst>
              <a:ext uri="{FF2B5EF4-FFF2-40B4-BE49-F238E27FC236}">
                <a16:creationId xmlns:a16="http://schemas.microsoft.com/office/drawing/2014/main" id="{503E173E-2132-43E1-BB7E-6F054A5DDB5C}"/>
              </a:ext>
            </a:extLst>
          </p:cNvPr>
          <p:cNvSpPr/>
          <p:nvPr/>
        </p:nvSpPr>
        <p:spPr>
          <a:xfrm>
            <a:off x="4425376" y="1739526"/>
            <a:ext cx="3396342" cy="132344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bIns="144000" rtlCol="0" anchor="ctr"/>
          <a:lstStyle/>
          <a:p>
            <a:pPr algn="ctr"/>
            <a:r>
              <a:rPr lang="en-GB" b="1" dirty="0">
                <a:solidFill>
                  <a:schemeClr val="bg1"/>
                </a:solidFill>
                <a:latin typeface="Arial" panose="020B0604020202020204" pitchFamily="34" charset="0"/>
                <a:cs typeface="Arial" panose="020B0604020202020204" pitchFamily="34" charset="0"/>
              </a:rPr>
              <a:t>AskSARA</a:t>
            </a:r>
          </a:p>
          <a:p>
            <a:pPr algn="ctr"/>
            <a:endParaRPr lang="en-GB"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gn="ctr"/>
            <a:r>
              <a:rPr lang="en-GB"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www.atdementia.org.uk</a:t>
            </a:r>
            <a:r>
              <a:rPr lang="en-GB" dirty="0">
                <a:solidFill>
                  <a:schemeClr val="bg1"/>
                </a:solidFill>
                <a:latin typeface="Arial" panose="020B0604020202020204" pitchFamily="34" charset="0"/>
                <a:cs typeface="Arial" panose="020B0604020202020204" pitchFamily="34" charset="0"/>
              </a:rPr>
              <a:t> </a:t>
            </a:r>
          </a:p>
          <a:p>
            <a:pPr algn="ctr"/>
            <a:r>
              <a:rPr lang="en-GB" dirty="0">
                <a:solidFill>
                  <a:schemeClr val="bg1"/>
                </a:solidFill>
                <a:latin typeface="Arial" panose="020B0604020202020204" pitchFamily="34" charset="0"/>
                <a:cs typeface="Arial" panose="020B0604020202020204" pitchFamily="34" charset="0"/>
              </a:rPr>
              <a:t>Call 0115 748 4220</a:t>
            </a:r>
            <a:endParaRPr lang="en-GB"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algn="ctr"/>
            <a:endParaRPr lang="en-GB" dirty="0">
              <a:solidFill>
                <a:schemeClr val="bg1"/>
              </a:solidFill>
            </a:endParaRPr>
          </a:p>
        </p:txBody>
      </p:sp>
      <p:sp>
        <p:nvSpPr>
          <p:cNvPr id="7" name="Rectangle 6">
            <a:extLst>
              <a:ext uri="{FF2B5EF4-FFF2-40B4-BE49-F238E27FC236}">
                <a16:creationId xmlns:a16="http://schemas.microsoft.com/office/drawing/2014/main" id="{C0A7E00B-EFDA-4014-80CB-F5E831864A79}"/>
              </a:ext>
            </a:extLst>
          </p:cNvPr>
          <p:cNvSpPr/>
          <p:nvPr/>
        </p:nvSpPr>
        <p:spPr>
          <a:xfrm>
            <a:off x="2211977" y="3345526"/>
            <a:ext cx="3396342" cy="132343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bIns="144000" rtlCol="0" anchor="ctr"/>
          <a:lstStyle/>
          <a:p>
            <a:pPr algn="ctr"/>
            <a:r>
              <a:rPr lang="en-GB" b="1" dirty="0">
                <a:solidFill>
                  <a:schemeClr val="bg1"/>
                </a:solidFill>
                <a:latin typeface="Arial" panose="020B0604020202020204" pitchFamily="34" charset="0"/>
                <a:cs typeface="Arial" panose="020B0604020202020204" pitchFamily="34" charset="0"/>
              </a:rPr>
              <a:t>RNIB</a:t>
            </a:r>
          </a:p>
          <a:p>
            <a:pPr algn="ctr"/>
            <a:endParaRPr lang="en-GB"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gn="ctr"/>
            <a:r>
              <a:rPr lang="en-GB"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www.shop.rnib.org.uk</a:t>
            </a:r>
            <a:r>
              <a:rPr lang="en-GB" dirty="0">
                <a:solidFill>
                  <a:schemeClr val="bg1"/>
                </a:solidFill>
                <a:latin typeface="Arial" panose="020B0604020202020204" pitchFamily="34" charset="0"/>
                <a:cs typeface="Arial" panose="020B0604020202020204" pitchFamily="34" charset="0"/>
              </a:rPr>
              <a:t> </a:t>
            </a:r>
          </a:p>
          <a:p>
            <a:pPr algn="ctr"/>
            <a:r>
              <a:rPr lang="en-GB" dirty="0">
                <a:solidFill>
                  <a:schemeClr val="bg1"/>
                </a:solidFill>
                <a:latin typeface="Arial" panose="020B0604020202020204" pitchFamily="34" charset="0"/>
                <a:cs typeface="Arial" panose="020B0604020202020204" pitchFamily="34" charset="0"/>
              </a:rPr>
              <a:t>Call 0303 123 9999</a:t>
            </a:r>
            <a:endParaRPr lang="en-GB"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algn="ctr"/>
            <a:endParaRPr lang="en-GB" dirty="0">
              <a:solidFill>
                <a:schemeClr val="bg1"/>
              </a:solidFill>
            </a:endParaRPr>
          </a:p>
        </p:txBody>
      </p:sp>
      <p:sp>
        <p:nvSpPr>
          <p:cNvPr id="9" name="Rectangle 8">
            <a:extLst>
              <a:ext uri="{FF2B5EF4-FFF2-40B4-BE49-F238E27FC236}">
                <a16:creationId xmlns:a16="http://schemas.microsoft.com/office/drawing/2014/main" id="{C581FDCD-25F8-40F5-8850-1BC18BBF547E}"/>
              </a:ext>
            </a:extLst>
          </p:cNvPr>
          <p:cNvSpPr/>
          <p:nvPr/>
        </p:nvSpPr>
        <p:spPr>
          <a:xfrm>
            <a:off x="8336946" y="1739526"/>
            <a:ext cx="3567187" cy="132343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bIns="144000" rtlCol="0" anchor="ctr"/>
          <a:lstStyle/>
          <a:p>
            <a:pPr algn="ctr"/>
            <a:r>
              <a:rPr lang="en-GB" b="1" dirty="0">
                <a:solidFill>
                  <a:schemeClr val="bg1"/>
                </a:solidFill>
                <a:latin typeface="Arial" panose="020B0604020202020204" pitchFamily="34" charset="0"/>
                <a:cs typeface="Arial" panose="020B0604020202020204" pitchFamily="34" charset="0"/>
              </a:rPr>
              <a:t>Lifted Care</a:t>
            </a:r>
          </a:p>
          <a:p>
            <a:pPr algn="ctr"/>
            <a:endParaRPr lang="en-GB"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gn="ctr"/>
            <a:r>
              <a:rPr lang="en-GB" dirty="0">
                <a:solidFill>
                  <a:schemeClr val="bg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www.dementia.livebetterwith.com</a:t>
            </a:r>
            <a:r>
              <a:rPr lang="en-GB" dirty="0">
                <a:solidFill>
                  <a:schemeClr val="bg1"/>
                </a:solidFill>
                <a:latin typeface="Arial" panose="020B0604020202020204" pitchFamily="34" charset="0"/>
                <a:cs typeface="Arial" panose="020B0604020202020204" pitchFamily="34" charset="0"/>
              </a:rPr>
              <a:t> </a:t>
            </a:r>
          </a:p>
          <a:p>
            <a:pPr algn="ctr"/>
            <a:r>
              <a:rPr lang="en-GB" dirty="0">
                <a:solidFill>
                  <a:schemeClr val="bg1"/>
                </a:solidFill>
                <a:latin typeface="Arial" panose="020B0604020202020204" pitchFamily="34" charset="0"/>
                <a:cs typeface="Arial" panose="020B0604020202020204" pitchFamily="34" charset="0"/>
              </a:rPr>
              <a:t>Call 0203 870 3874 </a:t>
            </a:r>
            <a:endParaRPr lang="en-GB"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algn="ctr"/>
            <a:endParaRPr lang="en-GB" dirty="0">
              <a:solidFill>
                <a:schemeClr val="bg1"/>
              </a:solidFill>
            </a:endParaRPr>
          </a:p>
        </p:txBody>
      </p:sp>
      <p:sp>
        <p:nvSpPr>
          <p:cNvPr id="10" name="Rectangle 9">
            <a:extLst>
              <a:ext uri="{FF2B5EF4-FFF2-40B4-BE49-F238E27FC236}">
                <a16:creationId xmlns:a16="http://schemas.microsoft.com/office/drawing/2014/main" id="{5C0DFA48-1E0B-4E93-8B9C-4C67407373DF}"/>
              </a:ext>
            </a:extLst>
          </p:cNvPr>
          <p:cNvSpPr/>
          <p:nvPr/>
        </p:nvSpPr>
        <p:spPr>
          <a:xfrm>
            <a:off x="6724197" y="3345526"/>
            <a:ext cx="3396342" cy="132344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bIns="144000" rtlCol="0" anchor="ctr"/>
          <a:lstStyle/>
          <a:p>
            <a:pPr algn="ctr"/>
            <a:r>
              <a:rPr lang="en-GB" b="1" dirty="0">
                <a:solidFill>
                  <a:schemeClr val="bg1"/>
                </a:solidFill>
                <a:latin typeface="Arial" panose="020B0604020202020204" pitchFamily="34" charset="0"/>
                <a:cs typeface="Arial" panose="020B0604020202020204" pitchFamily="34" charset="0"/>
              </a:rPr>
              <a:t>NRS</a:t>
            </a:r>
          </a:p>
          <a:p>
            <a:pPr algn="ctr"/>
            <a:endParaRPr lang="en-GB"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algn="ctr"/>
            <a:r>
              <a:rPr lang="en-GB"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www.nrshealthcare.co.uk</a:t>
            </a:r>
            <a:r>
              <a:rPr lang="en-GB" dirty="0">
                <a:solidFill>
                  <a:schemeClr val="bg1"/>
                </a:solidFill>
                <a:latin typeface="Arial" panose="020B0604020202020204" pitchFamily="34" charset="0"/>
                <a:cs typeface="Arial" panose="020B0604020202020204" pitchFamily="34" charset="0"/>
              </a:rPr>
              <a:t> </a:t>
            </a:r>
          </a:p>
          <a:p>
            <a:pPr algn="ctr"/>
            <a:r>
              <a:rPr lang="en-GB" dirty="0">
                <a:solidFill>
                  <a:schemeClr val="bg1"/>
                </a:solidFill>
                <a:latin typeface="Arial" panose="020B0604020202020204" pitchFamily="34" charset="0"/>
                <a:cs typeface="Arial" panose="020B0604020202020204" pitchFamily="34" charset="0"/>
              </a:rPr>
              <a:t>Call 0345 121 8111</a:t>
            </a:r>
            <a:endParaRPr lang="en-GB"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algn="ctr"/>
            <a:endParaRPr lang="en-GB" dirty="0">
              <a:solidFill>
                <a:schemeClr val="bg1"/>
              </a:solidFill>
            </a:endParaRPr>
          </a:p>
        </p:txBody>
      </p:sp>
      <p:sp>
        <p:nvSpPr>
          <p:cNvPr id="11" name="TextBox 10">
            <a:extLst>
              <a:ext uri="{FF2B5EF4-FFF2-40B4-BE49-F238E27FC236}">
                <a16:creationId xmlns:a16="http://schemas.microsoft.com/office/drawing/2014/main" id="{6E5622BA-873C-4A6E-B407-0242BFA3DB64}"/>
              </a:ext>
            </a:extLst>
          </p:cNvPr>
          <p:cNvSpPr txBox="1"/>
          <p:nvPr/>
        </p:nvSpPr>
        <p:spPr>
          <a:xfrm>
            <a:off x="472781" y="5055778"/>
            <a:ext cx="10781536" cy="1323439"/>
          </a:xfrm>
          <a:prstGeom prst="rect">
            <a:avLst/>
          </a:prstGeom>
          <a:noFill/>
        </p:spPr>
        <p:txBody>
          <a:bodyPr wrap="square" rtlCol="0">
            <a:spAutoFit/>
          </a:bodyPr>
          <a:lstStyle/>
          <a:p>
            <a:pPr defTabSz="1219170"/>
            <a:r>
              <a:rPr lang="en-GB" sz="2000" dirty="0">
                <a:solidFill>
                  <a:srgbClr val="005EB8"/>
                </a:solidFill>
                <a:latin typeface="Arial" panose="020B0604020202020204" pitchFamily="34" charset="0"/>
                <a:cs typeface="Arial" panose="020B0604020202020204" pitchFamily="34" charset="0"/>
              </a:rPr>
              <a:t>You can also try an </a:t>
            </a:r>
            <a:r>
              <a:rPr lang="en-GB" sz="2000" u="sng" dirty="0">
                <a:solidFill>
                  <a:srgbClr val="005EB8"/>
                </a:solidFill>
                <a:latin typeface="Arial" panose="020B0604020202020204" pitchFamily="34" charset="0"/>
                <a:cs typeface="Arial" panose="020B0604020202020204" pitchFamily="34" charset="0"/>
              </a:rPr>
              <a:t>internet search </a:t>
            </a:r>
            <a:r>
              <a:rPr lang="en-GB" sz="2000" dirty="0">
                <a:solidFill>
                  <a:srgbClr val="005EB8"/>
                </a:solidFill>
                <a:latin typeface="Arial" panose="020B0604020202020204" pitchFamily="34" charset="0"/>
                <a:cs typeface="Arial" panose="020B0604020202020204" pitchFamily="34" charset="0"/>
              </a:rPr>
              <a:t> for items e.g. ‘easy mobile phones’ / tracker devices etc.</a:t>
            </a:r>
          </a:p>
          <a:p>
            <a:pPr defTabSz="1219170"/>
            <a:endParaRPr lang="en-GB" sz="2000" u="sng" dirty="0">
              <a:solidFill>
                <a:srgbClr val="005EB8"/>
              </a:solidFill>
              <a:latin typeface="Arial" panose="020B0604020202020204" pitchFamily="34" charset="0"/>
              <a:cs typeface="Arial" panose="020B0604020202020204" pitchFamily="34" charset="0"/>
            </a:endParaRPr>
          </a:p>
          <a:p>
            <a:pPr defTabSz="1219170"/>
            <a:r>
              <a:rPr lang="en-GB" sz="2000" u="sng" dirty="0">
                <a:solidFill>
                  <a:srgbClr val="005EB8"/>
                </a:solidFill>
                <a:latin typeface="Arial" panose="020B0604020202020204" pitchFamily="34" charset="0"/>
                <a:cs typeface="Arial" panose="020B0604020202020204" pitchFamily="34" charset="0"/>
              </a:rPr>
              <a:t>Social services </a:t>
            </a:r>
            <a:r>
              <a:rPr lang="en-GB" sz="2000" dirty="0">
                <a:solidFill>
                  <a:srgbClr val="005EB8"/>
                </a:solidFill>
                <a:latin typeface="Arial" panose="020B0604020202020204" pitchFamily="34" charset="0"/>
                <a:cs typeface="Arial" panose="020B0604020202020204" pitchFamily="34" charset="0"/>
              </a:rPr>
              <a:t>can offer advice and sometimes supply specific memory aids – ask for an Occupational Therapy assessment for assistive technology</a:t>
            </a:r>
          </a:p>
        </p:txBody>
      </p:sp>
    </p:spTree>
    <p:custDataLst>
      <p:tags r:id="rId1"/>
    </p:custDataLst>
    <p:extLst>
      <p:ext uri="{BB962C8B-B14F-4D97-AF65-F5344CB8AC3E}">
        <p14:creationId xmlns:p14="http://schemas.microsoft.com/office/powerpoint/2010/main" val="2558104887"/>
      </p:ext>
    </p:extLst>
  </p:cSld>
  <p:clrMapOvr>
    <a:masterClrMapping/>
  </p:clrMapOvr>
  <mc:AlternateContent xmlns:mc="http://schemas.openxmlformats.org/markup-compatibility/2006" xmlns:p14="http://schemas.microsoft.com/office/powerpoint/2010/main">
    <mc:Choice Requires="p14">
      <p:transition spd="slow" p14:dur="2000" advTm="43175"/>
    </mc:Choice>
    <mc:Fallback xmlns="">
      <p:transition spd="slow" advTm="4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9314" y="359514"/>
            <a:ext cx="9875838" cy="850900"/>
          </a:xfrm>
        </p:spPr>
        <p:txBody>
          <a:bodyPr>
            <a:normAutofit/>
          </a:bodyPr>
          <a:lstStyle/>
          <a:p>
            <a:pPr algn="l"/>
            <a:r>
              <a:rPr lang="en-GB" sz="3200" b="1" dirty="0">
                <a:solidFill>
                  <a:srgbClr val="78BE20"/>
                </a:solidFill>
                <a:latin typeface="Arial" panose="020B0604020202020204" pitchFamily="34" charset="0"/>
                <a:cs typeface="Arial" panose="020B0604020202020204" pitchFamily="34" charset="0"/>
              </a:rPr>
              <a:t>Memory – the photo album concept</a:t>
            </a:r>
          </a:p>
        </p:txBody>
      </p:sp>
      <p:pic>
        <p:nvPicPr>
          <p:cNvPr id="1026"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1366862" y="1882973"/>
            <a:ext cx="2994025" cy="193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35361" y="4163476"/>
            <a:ext cx="11234652" cy="1754326"/>
          </a:xfrm>
          <a:prstGeom prst="rect">
            <a:avLst/>
          </a:prstGeom>
          <a:noFill/>
        </p:spPr>
        <p:txBody>
          <a:bodyPr wrap="square" rtlCol="0">
            <a:spAutoFit/>
          </a:bodyPr>
          <a:lstStyle/>
          <a:p>
            <a:pPr defTabSz="1219170"/>
            <a:r>
              <a:rPr lang="en-GB" dirty="0">
                <a:solidFill>
                  <a:srgbClr val="005EB8"/>
                </a:solidFill>
                <a:latin typeface="Arial" panose="020B0604020202020204" pitchFamily="34" charset="0"/>
                <a:cs typeface="Arial" panose="020B0604020202020204" pitchFamily="34" charset="0"/>
              </a:rPr>
              <a:t>The photo album is our memory store house.  </a:t>
            </a:r>
          </a:p>
          <a:p>
            <a:pPr defTabSz="1219170"/>
            <a:endParaRPr lang="en-GB" dirty="0">
              <a:solidFill>
                <a:srgbClr val="005EB8"/>
              </a:solidFill>
              <a:latin typeface="Arial" panose="020B0604020202020204" pitchFamily="34" charset="0"/>
              <a:cs typeface="Arial" panose="020B0604020202020204" pitchFamily="34" charset="0"/>
            </a:endParaRPr>
          </a:p>
          <a:p>
            <a:pPr defTabSz="1219170"/>
            <a:r>
              <a:rPr lang="en-GB" dirty="0">
                <a:solidFill>
                  <a:srgbClr val="005EB8"/>
                </a:solidFill>
                <a:latin typeface="Arial" panose="020B0604020202020204" pitchFamily="34" charset="0"/>
                <a:cs typeface="Arial" panose="020B0604020202020204" pitchFamily="34" charset="0"/>
              </a:rPr>
              <a:t>Photos are our memories, and all our experiences are stored as photos.</a:t>
            </a:r>
          </a:p>
          <a:p>
            <a:pPr defTabSz="1219170"/>
            <a:endParaRPr lang="en-GB" dirty="0">
              <a:solidFill>
                <a:srgbClr val="005EB8"/>
              </a:solidFill>
              <a:latin typeface="Arial" panose="020B0604020202020204" pitchFamily="34" charset="0"/>
              <a:cs typeface="Arial" panose="020B0604020202020204" pitchFamily="34" charset="0"/>
            </a:endParaRPr>
          </a:p>
          <a:p>
            <a:pPr defTabSz="1219170"/>
            <a:r>
              <a:rPr lang="en-GB" dirty="0">
                <a:solidFill>
                  <a:srgbClr val="005EB8"/>
                </a:solidFill>
                <a:latin typeface="Arial" panose="020B0604020202020204" pitchFamily="34" charset="0"/>
                <a:cs typeface="Arial" panose="020B0604020202020204" pitchFamily="34" charset="0"/>
              </a:rPr>
              <a:t>Our book naturally falls open at today and helps us know what’s going on giving us context for what’s happening now.</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209" y="2276872"/>
            <a:ext cx="1305745"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49962" y="1595468"/>
            <a:ext cx="1062119" cy="461665"/>
          </a:xfrm>
          <a:prstGeom prst="rect">
            <a:avLst/>
          </a:prstGeom>
          <a:noFill/>
        </p:spPr>
        <p:txBody>
          <a:bodyPr wrap="square" rtlCol="0">
            <a:spAutoFit/>
          </a:bodyPr>
          <a:lstStyle/>
          <a:p>
            <a:pPr defTabSz="1219170"/>
            <a:r>
              <a:rPr lang="en-GB" sz="2400" dirty="0">
                <a:solidFill>
                  <a:srgbClr val="005EB8"/>
                </a:solidFill>
                <a:latin typeface="Arial" panose="020B0604020202020204" pitchFamily="34" charset="0"/>
                <a:cs typeface="Arial" panose="020B0604020202020204" pitchFamily="34" charset="0"/>
              </a:rPr>
              <a:t>Facts</a:t>
            </a:r>
          </a:p>
        </p:txBody>
      </p:sp>
      <p:sp>
        <p:nvSpPr>
          <p:cNvPr id="8" name="TextBox 7"/>
          <p:cNvSpPr txBox="1"/>
          <p:nvPr/>
        </p:nvSpPr>
        <p:spPr>
          <a:xfrm>
            <a:off x="8874993" y="1556793"/>
            <a:ext cx="1440159" cy="461665"/>
          </a:xfrm>
          <a:prstGeom prst="rect">
            <a:avLst/>
          </a:prstGeom>
          <a:noFill/>
        </p:spPr>
        <p:txBody>
          <a:bodyPr wrap="square" rtlCol="0">
            <a:spAutoFit/>
          </a:bodyPr>
          <a:lstStyle>
            <a:defPPr>
              <a:defRPr lang="en-US"/>
            </a:defPPr>
            <a:lvl1pPr defTabSz="1219170">
              <a:defRPr sz="2400">
                <a:solidFill>
                  <a:srgbClr val="005EB8"/>
                </a:solidFill>
                <a:latin typeface="Arial" panose="020B0604020202020204" pitchFamily="34" charset="0"/>
                <a:cs typeface="Arial" panose="020B0604020202020204" pitchFamily="34" charset="0"/>
              </a:defRPr>
            </a:lvl1pPr>
          </a:lstStyle>
          <a:p>
            <a:r>
              <a:rPr lang="en-GB" dirty="0"/>
              <a:t>Feelings</a:t>
            </a:r>
          </a:p>
        </p:txBody>
      </p:sp>
      <p:pic>
        <p:nvPicPr>
          <p:cNvPr id="5" name="Audio 4">
            <a:hlinkClick r:id="" action="ppaction://media"/>
            <a:extLst>
              <a:ext uri="{FF2B5EF4-FFF2-40B4-BE49-F238E27FC236}">
                <a16:creationId xmlns:a16="http://schemas.microsoft.com/office/drawing/2014/main" id="{A06B200B-D08B-4FE1-8A2D-C427BD8524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4317" y="5920317"/>
            <a:ext cx="649816" cy="649816"/>
          </a:xfrm>
          <a:prstGeom prst="rect">
            <a:avLst/>
          </a:prstGeom>
        </p:spPr>
      </p:pic>
      <p:cxnSp>
        <p:nvCxnSpPr>
          <p:cNvPr id="11" name="Straight Arrow Connector 10">
            <a:extLst>
              <a:ext uri="{FF2B5EF4-FFF2-40B4-BE49-F238E27FC236}">
                <a16:creationId xmlns:a16="http://schemas.microsoft.com/office/drawing/2014/main" id="{2A6241F9-0AD6-441F-83FD-EB858A084110}"/>
              </a:ext>
            </a:extLst>
          </p:cNvPr>
          <p:cNvCxnSpPr>
            <a:cxnSpLocks/>
          </p:cNvCxnSpPr>
          <p:nvPr/>
        </p:nvCxnSpPr>
        <p:spPr>
          <a:xfrm>
            <a:off x="8081021" y="2174211"/>
            <a:ext cx="401128" cy="534155"/>
          </a:xfrm>
          <a:prstGeom prst="straightConnector1">
            <a:avLst/>
          </a:prstGeom>
          <a:ln w="57150">
            <a:solidFill>
              <a:srgbClr val="005EB8"/>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192ABA-CB13-4A81-8E9F-E6DF87BB7554}"/>
              </a:ext>
            </a:extLst>
          </p:cNvPr>
          <p:cNvCxnSpPr>
            <a:cxnSpLocks/>
          </p:cNvCxnSpPr>
          <p:nvPr/>
        </p:nvCxnSpPr>
        <p:spPr>
          <a:xfrm flipH="1">
            <a:off x="9085731" y="2018458"/>
            <a:ext cx="301035" cy="375900"/>
          </a:xfrm>
          <a:prstGeom prst="straightConnector1">
            <a:avLst/>
          </a:prstGeom>
          <a:ln w="57150">
            <a:solidFill>
              <a:srgbClr val="005EB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049019"/>
      </p:ext>
    </p:extLst>
  </p:cSld>
  <p:clrMapOvr>
    <a:masterClrMapping/>
  </p:clrMapOvr>
  <mc:AlternateContent xmlns:mc="http://schemas.openxmlformats.org/markup-compatibility/2006" xmlns:p14="http://schemas.microsoft.com/office/powerpoint/2010/main">
    <mc:Choice Requires="p14">
      <p:transition spd="slow" p14:dur="2000" advTm="34266"/>
    </mc:Choice>
    <mc:Fallback xmlns="">
      <p:transition spd="slow" advTm="3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1371" y="217695"/>
            <a:ext cx="9875838" cy="1354138"/>
          </a:xfrm>
        </p:spPr>
        <p:txBody>
          <a:bodyPr>
            <a:normAutofit/>
          </a:bodyPr>
          <a:lstStyle/>
          <a:p>
            <a:pPr algn="l"/>
            <a:r>
              <a:rPr lang="en-GB" sz="3200" b="1" dirty="0">
                <a:solidFill>
                  <a:srgbClr val="78BE20"/>
                </a:solidFill>
                <a:latin typeface="Arial" panose="020B0604020202020204" pitchFamily="34" charset="0"/>
                <a:cs typeface="Arial" panose="020B0604020202020204" pitchFamily="34" charset="0"/>
              </a:rPr>
              <a:t>With the onset of dementia </a:t>
            </a:r>
            <a:br>
              <a:rPr lang="en-GB" sz="3200" b="1" dirty="0">
                <a:solidFill>
                  <a:srgbClr val="78BE20"/>
                </a:solidFill>
                <a:latin typeface="Arial" panose="020B0604020202020204" pitchFamily="34" charset="0"/>
                <a:cs typeface="Arial" panose="020B0604020202020204" pitchFamily="34" charset="0"/>
              </a:rPr>
            </a:br>
            <a:r>
              <a:rPr lang="en-GB" sz="3200" b="1" dirty="0">
                <a:solidFill>
                  <a:srgbClr val="78BE20"/>
                </a:solidFill>
                <a:latin typeface="Arial" panose="020B0604020202020204" pitchFamily="34" charset="0"/>
                <a:cs typeface="Arial" panose="020B0604020202020204" pitchFamily="34" charset="0"/>
              </a:rPr>
              <a:t>the album begins to change</a:t>
            </a:r>
          </a:p>
        </p:txBody>
      </p:sp>
      <p:sp>
        <p:nvSpPr>
          <p:cNvPr id="6" name="TextBox 5"/>
          <p:cNvSpPr txBox="1"/>
          <p:nvPr/>
        </p:nvSpPr>
        <p:spPr>
          <a:xfrm>
            <a:off x="431371" y="4732174"/>
            <a:ext cx="11234652" cy="1200329"/>
          </a:xfrm>
          <a:prstGeom prst="rect">
            <a:avLst/>
          </a:prstGeom>
          <a:noFill/>
        </p:spPr>
        <p:txBody>
          <a:bodyPr wrap="square" rtlCol="0">
            <a:spAutoFit/>
          </a:bodyPr>
          <a:lstStyle/>
          <a:p>
            <a:pPr defTabSz="1219170"/>
            <a:r>
              <a:rPr lang="en-GB" dirty="0">
                <a:solidFill>
                  <a:srgbClr val="005EB8"/>
                </a:solidFill>
                <a:latin typeface="Arial" panose="020B0604020202020204" pitchFamily="34" charset="0"/>
                <a:cs typeface="Arial" panose="020B0604020202020204" pitchFamily="34" charset="0"/>
              </a:rPr>
              <a:t>It is as though some of the photographs (facts or events) have either not been stuck into, or have fallen out of the album.</a:t>
            </a:r>
          </a:p>
          <a:p>
            <a:pPr defTabSz="1219170"/>
            <a:endParaRPr lang="en-GB" dirty="0">
              <a:solidFill>
                <a:srgbClr val="005EB8"/>
              </a:solidFill>
              <a:latin typeface="Arial" panose="020B0604020202020204" pitchFamily="34" charset="0"/>
              <a:cs typeface="Arial" panose="020B0604020202020204" pitchFamily="34" charset="0"/>
            </a:endParaRPr>
          </a:p>
          <a:p>
            <a:pPr defTabSz="1219170"/>
            <a:r>
              <a:rPr lang="en-GB" dirty="0">
                <a:solidFill>
                  <a:srgbClr val="005EB8"/>
                </a:solidFill>
                <a:latin typeface="Arial" panose="020B0604020202020204" pitchFamily="34" charset="0"/>
                <a:cs typeface="Arial" panose="020B0604020202020204" pitchFamily="34" charset="0"/>
              </a:rPr>
              <a:t>As the dementia progresses the blanks increase and memory problems start to become more apparent.</a:t>
            </a:r>
          </a:p>
        </p:txBody>
      </p:sp>
      <p:pic>
        <p:nvPicPr>
          <p:cNvPr id="12" name="Picture 2">
            <a:extLst>
              <a:ext uri="{FF2B5EF4-FFF2-40B4-BE49-F238E27FC236}">
                <a16:creationId xmlns:a16="http://schemas.microsoft.com/office/drawing/2014/main" id="{CD8165B9-74E2-4D42-A3B9-FA39A467E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959" y="2101567"/>
            <a:ext cx="3247977" cy="214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a16="http://schemas.microsoft.com/office/drawing/2014/main" id="{B1A394DE-6EB3-4FBE-8648-9ED26354B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805" y="2136008"/>
            <a:ext cx="3138521" cy="203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Audio 15">
            <a:hlinkClick r:id="" action="ppaction://media"/>
            <a:extLst>
              <a:ext uri="{FF2B5EF4-FFF2-40B4-BE49-F238E27FC236}">
                <a16:creationId xmlns:a16="http://schemas.microsoft.com/office/drawing/2014/main" id="{B13FD837-601E-4B22-813C-0532FB5259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4317" y="5920317"/>
            <a:ext cx="649816" cy="649816"/>
          </a:xfrm>
          <a:prstGeom prst="rect">
            <a:avLst/>
          </a:prstGeom>
        </p:spPr>
      </p:pic>
    </p:spTree>
    <p:extLst>
      <p:ext uri="{BB962C8B-B14F-4D97-AF65-F5344CB8AC3E}">
        <p14:creationId xmlns:p14="http://schemas.microsoft.com/office/powerpoint/2010/main" val="746477245"/>
      </p:ext>
    </p:extLst>
  </p:cSld>
  <p:clrMapOvr>
    <a:masterClrMapping/>
  </p:clrMapOvr>
  <mc:AlternateContent xmlns:mc="http://schemas.openxmlformats.org/markup-compatibility/2006" xmlns:p14="http://schemas.microsoft.com/office/powerpoint/2010/main">
    <mc:Choice Requires="p14">
      <p:transition spd="slow" p14:dur="2000" advTm="27679"/>
    </mc:Choice>
    <mc:Fallback xmlns="">
      <p:transition spd="slow" advTm="2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2116183" y="1024888"/>
            <a:ext cx="3714070" cy="240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3365" y="3901891"/>
            <a:ext cx="11425269" cy="1477328"/>
          </a:xfrm>
          <a:prstGeom prst="rect">
            <a:avLst/>
          </a:prstGeom>
          <a:noFill/>
        </p:spPr>
        <p:txBody>
          <a:bodyPr wrap="square" rtlCol="0">
            <a:spAutoFit/>
          </a:bodyPr>
          <a:lstStyle/>
          <a:p>
            <a:pPr defTabSz="1219170"/>
            <a:r>
              <a:rPr lang="en-GB" dirty="0">
                <a:solidFill>
                  <a:srgbClr val="005EB8"/>
                </a:solidFill>
                <a:latin typeface="Arial" panose="020B0604020202020204" pitchFamily="34" charset="0"/>
                <a:cs typeface="Arial" panose="020B0604020202020204" pitchFamily="34" charset="0"/>
              </a:rPr>
              <a:t>As the person is able to hold on to fewer and fewer facts about recent events, it becomes harder for them to make sense of today’s page i.e. of their present reality.</a:t>
            </a:r>
          </a:p>
          <a:p>
            <a:pPr defTabSz="1219170"/>
            <a:endParaRPr lang="en-GB" dirty="0">
              <a:solidFill>
                <a:srgbClr val="005EB8"/>
              </a:solidFill>
              <a:latin typeface="Arial" panose="020B0604020202020204" pitchFamily="34" charset="0"/>
              <a:cs typeface="Arial" panose="020B0604020202020204" pitchFamily="34" charset="0"/>
            </a:endParaRPr>
          </a:p>
          <a:p>
            <a:pPr defTabSz="1219170"/>
            <a:r>
              <a:rPr lang="en-GB" dirty="0">
                <a:solidFill>
                  <a:srgbClr val="005EB8"/>
                </a:solidFill>
                <a:latin typeface="Arial" panose="020B0604020202020204" pitchFamily="34" charset="0"/>
                <a:cs typeface="Arial" panose="020B0604020202020204" pitchFamily="34" charset="0"/>
              </a:rPr>
              <a:t>They will tend instead to turn back to much older pages of their photo album where their memories are better preserved.</a:t>
            </a:r>
          </a:p>
        </p:txBody>
      </p:sp>
      <p:sp>
        <p:nvSpPr>
          <p:cNvPr id="6" name="TextBox 5"/>
          <p:cNvSpPr txBox="1"/>
          <p:nvPr/>
        </p:nvSpPr>
        <p:spPr>
          <a:xfrm>
            <a:off x="6455865" y="5852110"/>
            <a:ext cx="4295943" cy="338554"/>
          </a:xfrm>
          <a:prstGeom prst="rect">
            <a:avLst/>
          </a:prstGeom>
          <a:noFill/>
        </p:spPr>
        <p:txBody>
          <a:bodyPr wrap="square" rtlCol="0">
            <a:spAutoFit/>
          </a:bodyPr>
          <a:lstStyle/>
          <a:p>
            <a:pPr algn="r"/>
            <a:r>
              <a:rPr lang="en-GB" sz="1600" dirty="0">
                <a:solidFill>
                  <a:srgbClr val="76869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www.contenteddementiatrust.org</a:t>
            </a:r>
            <a:endParaRPr lang="en-GB" sz="1600" dirty="0">
              <a:solidFill>
                <a:srgbClr val="768692"/>
              </a:solidFill>
              <a:latin typeface="Arial" panose="020B06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80A55416-9942-48B8-A95D-7B767106CB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54317" y="5920317"/>
            <a:ext cx="649816" cy="649816"/>
          </a:xfrm>
          <a:prstGeom prst="rect">
            <a:avLst/>
          </a:prstGeom>
        </p:spPr>
      </p:pic>
    </p:spTree>
    <p:custDataLst>
      <p:tags r:id="rId1"/>
    </p:custDataLst>
    <p:extLst>
      <p:ext uri="{BB962C8B-B14F-4D97-AF65-F5344CB8AC3E}">
        <p14:creationId xmlns:p14="http://schemas.microsoft.com/office/powerpoint/2010/main" val="1358952828"/>
      </p:ext>
    </p:extLst>
  </p:cSld>
  <p:clrMapOvr>
    <a:masterClrMapping/>
  </p:clrMapOvr>
  <mc:AlternateContent xmlns:mc="http://schemas.openxmlformats.org/markup-compatibility/2006" xmlns:p14="http://schemas.microsoft.com/office/powerpoint/2010/main">
    <mc:Choice Requires="p14">
      <p:transition spd="slow" p14:dur="2000" advTm="45065"/>
    </mc:Choice>
    <mc:Fallback xmlns="">
      <p:transition spd="slow" advTm="4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CDBD-60FF-4BB4-A05B-5919A84DC7DB}"/>
              </a:ext>
            </a:extLst>
          </p:cNvPr>
          <p:cNvSpPr txBox="1"/>
          <p:nvPr/>
        </p:nvSpPr>
        <p:spPr>
          <a:xfrm>
            <a:off x="2159564" y="2564905"/>
            <a:ext cx="7861447" cy="830997"/>
          </a:xfrm>
          <a:prstGeom prst="rect">
            <a:avLst/>
          </a:prstGeom>
          <a:noFill/>
        </p:spPr>
        <p:txBody>
          <a:bodyPr wrap="none" rtlCol="0">
            <a:spAutoFit/>
          </a:bodyPr>
          <a:lstStyle/>
          <a:p>
            <a:pPr defTabSz="1219170"/>
            <a:r>
              <a:rPr lang="en-GB" sz="4800" b="1" dirty="0">
                <a:solidFill>
                  <a:srgbClr val="78BE20"/>
                </a:solidFill>
                <a:latin typeface="Arial" panose="020B0604020202020204" pitchFamily="34" charset="0"/>
                <a:cs typeface="Arial" panose="020B0604020202020204" pitchFamily="34" charset="0"/>
              </a:rPr>
              <a:t>Questions and discussion</a:t>
            </a:r>
          </a:p>
        </p:txBody>
      </p:sp>
    </p:spTree>
    <p:extLst>
      <p:ext uri="{BB962C8B-B14F-4D97-AF65-F5344CB8AC3E}">
        <p14:creationId xmlns:p14="http://schemas.microsoft.com/office/powerpoint/2010/main" val="123292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A1EDEE-87F3-4DA5-B04E-264269F6E8EA}"/>
              </a:ext>
            </a:extLst>
          </p:cNvPr>
          <p:cNvSpPr txBox="1"/>
          <p:nvPr/>
        </p:nvSpPr>
        <p:spPr>
          <a:xfrm>
            <a:off x="387200" y="1710249"/>
            <a:ext cx="11713712" cy="3970318"/>
          </a:xfrm>
          <a:prstGeom prst="rect">
            <a:avLst/>
          </a:prstGeom>
          <a:noFill/>
        </p:spPr>
        <p:txBody>
          <a:bodyPr wrap="square" rtlCol="0">
            <a:spAutoFit/>
          </a:bodyPr>
          <a:lstStyle/>
          <a:p>
            <a:pPr defTabSz="1219170"/>
            <a:r>
              <a:rPr lang="en-GB" b="1" dirty="0">
                <a:solidFill>
                  <a:srgbClr val="78BE20"/>
                </a:solidFill>
                <a:latin typeface="Arial" panose="020B0604020202020204" pitchFamily="34" charset="0"/>
                <a:cs typeface="Arial" panose="020B0604020202020204" pitchFamily="34" charset="0"/>
              </a:rPr>
              <a:t>Part 1</a:t>
            </a:r>
          </a:p>
          <a:p>
            <a:pPr defTabSz="1219170"/>
            <a:r>
              <a:rPr lang="en-GB" dirty="0">
                <a:solidFill>
                  <a:srgbClr val="005EB8"/>
                </a:solidFill>
                <a:latin typeface="Arial" panose="020B0604020202020204" pitchFamily="34" charset="0"/>
                <a:cs typeface="Arial" panose="020B0604020202020204" pitchFamily="34" charset="0"/>
              </a:rPr>
              <a:t>Using memory aids to support recall</a:t>
            </a:r>
          </a:p>
          <a:p>
            <a:pPr defTabSz="1219170"/>
            <a:endParaRPr lang="en-GB" dirty="0">
              <a:solidFill>
                <a:srgbClr val="005EB8"/>
              </a:solidFill>
              <a:latin typeface="Arial" panose="020B0604020202020204" pitchFamily="34" charset="0"/>
              <a:cs typeface="Arial" panose="020B0604020202020204" pitchFamily="34" charset="0"/>
            </a:endParaRPr>
          </a:p>
          <a:p>
            <a:pPr defTabSz="1219170"/>
            <a:r>
              <a:rPr lang="en-GB" b="1" dirty="0">
                <a:solidFill>
                  <a:srgbClr val="78BE20"/>
                </a:solidFill>
                <a:latin typeface="Arial" panose="020B0604020202020204" pitchFamily="34" charset="0"/>
                <a:cs typeface="Arial" panose="020B0604020202020204" pitchFamily="34" charset="0"/>
              </a:rPr>
              <a:t>Part 2</a:t>
            </a:r>
          </a:p>
          <a:p>
            <a:pPr defTabSz="1219170"/>
            <a:r>
              <a:rPr lang="en-GB" dirty="0">
                <a:solidFill>
                  <a:srgbClr val="005EB8"/>
                </a:solidFill>
                <a:latin typeface="Arial" panose="020B0604020202020204" pitchFamily="34" charset="0"/>
                <a:cs typeface="Arial" panose="020B0604020202020204" pitchFamily="34" charset="0"/>
              </a:rPr>
              <a:t>How to respond – what to say in difficult situation</a:t>
            </a:r>
          </a:p>
          <a:p>
            <a:pPr defTabSz="1219170"/>
            <a:endParaRPr lang="en-GB" dirty="0">
              <a:solidFill>
                <a:srgbClr val="005EB8"/>
              </a:solidFill>
              <a:latin typeface="Arial" panose="020B0604020202020204" pitchFamily="34" charset="0"/>
              <a:cs typeface="Arial" panose="020B0604020202020204" pitchFamily="34" charset="0"/>
            </a:endParaRPr>
          </a:p>
          <a:p>
            <a:pPr defTabSz="1219170"/>
            <a:r>
              <a:rPr lang="en-GB" b="1" dirty="0">
                <a:solidFill>
                  <a:srgbClr val="78BE20"/>
                </a:solidFill>
                <a:latin typeface="Arial" panose="020B0604020202020204" pitchFamily="34" charset="0"/>
                <a:cs typeface="Arial" panose="020B0604020202020204" pitchFamily="34" charset="0"/>
              </a:rPr>
              <a:t>Part 3</a:t>
            </a:r>
          </a:p>
          <a:p>
            <a:pPr defTabSz="1219170"/>
            <a:r>
              <a:rPr lang="en-GB" dirty="0">
                <a:solidFill>
                  <a:srgbClr val="005EB8"/>
                </a:solidFill>
                <a:latin typeface="Arial" panose="020B0604020202020204" pitchFamily="34" charset="0"/>
                <a:cs typeface="Arial" panose="020B0604020202020204" pitchFamily="34" charset="0"/>
              </a:rPr>
              <a:t>What it feels like to have memory problems and how that impacts on what we say and how we react</a:t>
            </a:r>
          </a:p>
          <a:p>
            <a:pPr defTabSz="1219170"/>
            <a:endParaRPr lang="en-GB" dirty="0">
              <a:solidFill>
                <a:srgbClr val="005EB8"/>
              </a:solidFill>
              <a:latin typeface="Arial" panose="020B0604020202020204" pitchFamily="34" charset="0"/>
              <a:cs typeface="Arial" panose="020B0604020202020204" pitchFamily="34" charset="0"/>
            </a:endParaRPr>
          </a:p>
          <a:p>
            <a:pPr defTabSz="1219170"/>
            <a:r>
              <a:rPr lang="en-GB" b="1" dirty="0">
                <a:solidFill>
                  <a:srgbClr val="78BE20"/>
                </a:solidFill>
                <a:latin typeface="Arial" panose="020B0604020202020204" pitchFamily="34" charset="0"/>
                <a:cs typeface="Arial" panose="020B0604020202020204" pitchFamily="34" charset="0"/>
              </a:rPr>
              <a:t>Part 4</a:t>
            </a:r>
          </a:p>
          <a:p>
            <a:pPr defTabSz="1219170"/>
            <a:r>
              <a:rPr lang="en-GB" dirty="0">
                <a:solidFill>
                  <a:srgbClr val="005EB8"/>
                </a:solidFill>
                <a:latin typeface="Arial" panose="020B0604020202020204" pitchFamily="34" charset="0"/>
                <a:cs typeface="Arial" panose="020B0604020202020204" pitchFamily="34" charset="0"/>
              </a:rPr>
              <a:t>Some general communication tips</a:t>
            </a:r>
          </a:p>
          <a:p>
            <a:pPr defTabSz="1219170"/>
            <a:r>
              <a:rPr lang="en-GB" dirty="0">
                <a:solidFill>
                  <a:srgbClr val="005EB8"/>
                </a:solidFill>
                <a:latin typeface="Arial" panose="020B0604020202020204" pitchFamily="34" charset="0"/>
                <a:cs typeface="Arial" panose="020B0604020202020204" pitchFamily="34" charset="0"/>
              </a:rPr>
              <a:t>Asking questions and responding to repetitive speech, word-finding difficulty and to someone who appears to be seeing things that aren’t really there</a:t>
            </a:r>
          </a:p>
          <a:p>
            <a:pPr defTabSz="1219170"/>
            <a:r>
              <a:rPr lang="en-GB" dirty="0">
                <a:solidFill>
                  <a:srgbClr val="005EB8"/>
                </a:solidFill>
                <a:latin typeface="Arial" panose="020B0604020202020204" pitchFamily="34" charset="0"/>
                <a:cs typeface="Arial" panose="020B0604020202020204" pitchFamily="34" charset="0"/>
              </a:rPr>
              <a:t>Life story books as an aid to memory and conversation</a:t>
            </a:r>
          </a:p>
        </p:txBody>
      </p:sp>
      <p:pic>
        <p:nvPicPr>
          <p:cNvPr id="9" name="Audio 8">
            <a:hlinkClick r:id="" action="ppaction://media"/>
            <a:extLst>
              <a:ext uri="{FF2B5EF4-FFF2-40B4-BE49-F238E27FC236}">
                <a16:creationId xmlns:a16="http://schemas.microsoft.com/office/drawing/2014/main" id="{73A4AFF0-6FED-4ABE-949B-CB8C0E0A5A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54317" y="5920317"/>
            <a:ext cx="649816" cy="649816"/>
          </a:xfrm>
          <a:prstGeom prst="rect">
            <a:avLst/>
          </a:prstGeom>
        </p:spPr>
      </p:pic>
      <p:sp>
        <p:nvSpPr>
          <p:cNvPr id="6" name="TextBox 5">
            <a:extLst>
              <a:ext uri="{FF2B5EF4-FFF2-40B4-BE49-F238E27FC236}">
                <a16:creationId xmlns:a16="http://schemas.microsoft.com/office/drawing/2014/main" id="{B8F4BEF2-1B72-4144-9D8C-F6864C8B8173}"/>
              </a:ext>
            </a:extLst>
          </p:cNvPr>
          <p:cNvSpPr txBox="1"/>
          <p:nvPr/>
        </p:nvSpPr>
        <p:spPr>
          <a:xfrm>
            <a:off x="515590" y="260649"/>
            <a:ext cx="4915513" cy="830997"/>
          </a:xfrm>
          <a:prstGeom prst="rect">
            <a:avLst/>
          </a:prstGeom>
          <a:noFill/>
        </p:spPr>
        <p:txBody>
          <a:bodyPr wrap="none" rtlCol="0">
            <a:spAutoFit/>
          </a:bodyPr>
          <a:lstStyle/>
          <a:p>
            <a:pPr defTabSz="1219170"/>
            <a:r>
              <a:rPr lang="en-GB" sz="4800" b="1" dirty="0">
                <a:solidFill>
                  <a:srgbClr val="78BE20"/>
                </a:solidFill>
                <a:latin typeface="Arial" panose="020B0604020202020204" pitchFamily="34" charset="0"/>
                <a:cs typeface="Arial" panose="020B0604020202020204" pitchFamily="34" charset="0"/>
              </a:rPr>
              <a:t>Today’s session</a:t>
            </a:r>
          </a:p>
        </p:txBody>
      </p:sp>
    </p:spTree>
    <p:custDataLst>
      <p:tags r:id="rId1"/>
    </p:custDataLst>
    <p:extLst>
      <p:ext uri="{BB962C8B-B14F-4D97-AF65-F5344CB8AC3E}">
        <p14:creationId xmlns:p14="http://schemas.microsoft.com/office/powerpoint/2010/main" val="1589625126"/>
      </p:ext>
    </p:extLst>
  </p:cSld>
  <p:clrMapOvr>
    <a:masterClrMapping/>
  </p:clrMapOvr>
  <mc:AlternateContent xmlns:mc="http://schemas.openxmlformats.org/markup-compatibility/2006" xmlns:p14="http://schemas.microsoft.com/office/powerpoint/2010/main">
    <mc:Choice Requires="p14">
      <p:transition spd="slow" p14:dur="2000" advTm="89693"/>
    </mc:Choice>
    <mc:Fallback xmlns="">
      <p:transition spd="slow" advTm="89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2">
            <a:extLst>
              <a:ext uri="{FF2B5EF4-FFF2-40B4-BE49-F238E27FC236}">
                <a16:creationId xmlns:a16="http://schemas.microsoft.com/office/drawing/2014/main" id="{9D25803A-8F94-48AA-849F-1BA1A4B77631}"/>
              </a:ext>
            </a:extLst>
          </p:cNvPr>
          <p:cNvGraphicFramePr>
            <a:graphicFrameLocks noGrp="1"/>
          </p:cNvGraphicFramePr>
          <p:nvPr>
            <p:ph idx="4294967295"/>
            <p:extLst>
              <p:ext uri="{D42A27DB-BD31-4B8C-83A1-F6EECF244321}">
                <p14:modId xmlns:p14="http://schemas.microsoft.com/office/powerpoint/2010/main" val="2515768097"/>
              </p:ext>
            </p:extLst>
          </p:nvPr>
        </p:nvGraphicFramePr>
        <p:xfrm>
          <a:off x="1353866" y="994319"/>
          <a:ext cx="8652283" cy="6249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F11BBCF9-F441-4E43-A5B4-17D61D303E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
        <p:nvSpPr>
          <p:cNvPr id="6" name="TextBox 5">
            <a:extLst>
              <a:ext uri="{FF2B5EF4-FFF2-40B4-BE49-F238E27FC236}">
                <a16:creationId xmlns:a16="http://schemas.microsoft.com/office/drawing/2014/main" id="{D9727ABF-FB0A-4396-99DD-DBCFFEB90C0B}"/>
              </a:ext>
            </a:extLst>
          </p:cNvPr>
          <p:cNvSpPr txBox="1"/>
          <p:nvPr/>
        </p:nvSpPr>
        <p:spPr>
          <a:xfrm>
            <a:off x="515590" y="260649"/>
            <a:ext cx="5878532" cy="584775"/>
          </a:xfrm>
          <a:prstGeom prst="rect">
            <a:avLst/>
          </a:prstGeom>
          <a:noFill/>
        </p:spPr>
        <p:txBody>
          <a:bodyPr wrap="none" rtlCol="0">
            <a:spAutoFit/>
          </a:bodyPr>
          <a:lstStyle/>
          <a:p>
            <a:pPr defTabSz="1219170"/>
            <a:r>
              <a:rPr lang="en-GB" sz="3200" b="1" dirty="0">
                <a:solidFill>
                  <a:srgbClr val="78BE20"/>
                </a:solidFill>
                <a:latin typeface="Arial" panose="020B0604020202020204" pitchFamily="34" charset="0"/>
                <a:cs typeface="Arial" panose="020B0604020202020204" pitchFamily="34" charset="0"/>
              </a:rPr>
              <a:t>Everyday memory difficulties</a:t>
            </a:r>
          </a:p>
        </p:txBody>
      </p:sp>
    </p:spTree>
    <p:extLst>
      <p:ext uri="{BB962C8B-B14F-4D97-AF65-F5344CB8AC3E}">
        <p14:creationId xmlns:p14="http://schemas.microsoft.com/office/powerpoint/2010/main" val="24848070"/>
      </p:ext>
    </p:extLst>
  </p:cSld>
  <p:clrMapOvr>
    <a:masterClrMapping/>
  </p:clrMapOvr>
  <mc:AlternateContent xmlns:mc="http://schemas.openxmlformats.org/markup-compatibility/2006" xmlns:p14="http://schemas.microsoft.com/office/powerpoint/2010/main">
    <mc:Choice Requires="p14">
      <p:transition spd="slow" p14:dur="2000" advTm="15877"/>
    </mc:Choice>
    <mc:Fallback xmlns="">
      <p:transition spd="slow" advTm="15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a:solidFill>
                  <a:srgbClr val="FF0000"/>
                </a:solidFill>
              </a:rPr>
              <a:t> </a:t>
            </a:r>
          </a:p>
        </p:txBody>
      </p:sp>
      <p:sp>
        <p:nvSpPr>
          <p:cNvPr id="3" name="Content Placeholder 2"/>
          <p:cNvSpPr>
            <a:spLocks noGrp="1"/>
          </p:cNvSpPr>
          <p:nvPr>
            <p:ph idx="4294967295"/>
          </p:nvPr>
        </p:nvSpPr>
        <p:spPr>
          <a:xfrm>
            <a:off x="830578" y="4020010"/>
            <a:ext cx="9706794" cy="2270323"/>
          </a:xfrm>
        </p:spPr>
        <p:txBody>
          <a:bodyPr/>
          <a:lstStyle/>
          <a:p>
            <a:pPr marL="182563" indent="-182563">
              <a:buClr>
                <a:srgbClr val="78BE20"/>
              </a:buClr>
            </a:pPr>
            <a:r>
              <a:rPr lang="en-US" sz="2000" dirty="0">
                <a:solidFill>
                  <a:srgbClr val="005EB8"/>
                </a:solidFill>
                <a:latin typeface="Arial" panose="020B0604020202020204" pitchFamily="34" charset="0"/>
                <a:cs typeface="Arial" panose="020B0604020202020204" pitchFamily="34" charset="0"/>
              </a:rPr>
              <a:t>In Alzheimer’s Disease memory is typically impaired early on - whereas in other forms of dementia memory may be relatively preserved at first</a:t>
            </a:r>
          </a:p>
          <a:p>
            <a:pPr marL="182563" indent="-182563">
              <a:buClr>
                <a:srgbClr val="78BE20"/>
              </a:buClr>
              <a:buNone/>
            </a:pPr>
            <a:endParaRPr lang="en-US" sz="2000" dirty="0">
              <a:solidFill>
                <a:srgbClr val="005EB8"/>
              </a:solidFill>
              <a:latin typeface="Arial" panose="020B0604020202020204" pitchFamily="34" charset="0"/>
              <a:cs typeface="Arial" panose="020B0604020202020204" pitchFamily="34" charset="0"/>
            </a:endParaRPr>
          </a:p>
          <a:p>
            <a:pPr marL="182563" indent="-182563">
              <a:buClr>
                <a:srgbClr val="78BE20"/>
              </a:buClr>
            </a:pPr>
            <a:r>
              <a:rPr lang="en-US" sz="2000" dirty="0">
                <a:solidFill>
                  <a:srgbClr val="005EB8"/>
                </a:solidFill>
                <a:latin typeface="Arial" panose="020B0604020202020204" pitchFamily="34" charset="0"/>
                <a:cs typeface="Arial" panose="020B0604020202020204" pitchFamily="34" charset="0"/>
              </a:rPr>
              <a:t>Deterioration tends to begin with the most recent memories and progress backwards, hence memory can be said to be “rolling back”</a:t>
            </a:r>
          </a:p>
        </p:txBody>
      </p:sp>
      <p:sp>
        <p:nvSpPr>
          <p:cNvPr id="4" name="TextBox 3">
            <a:extLst>
              <a:ext uri="{FF2B5EF4-FFF2-40B4-BE49-F238E27FC236}">
                <a16:creationId xmlns:a16="http://schemas.microsoft.com/office/drawing/2014/main" id="{75827476-63E8-4291-83F9-1A7613761EF4}"/>
              </a:ext>
            </a:extLst>
          </p:cNvPr>
          <p:cNvSpPr txBox="1"/>
          <p:nvPr/>
        </p:nvSpPr>
        <p:spPr>
          <a:xfrm>
            <a:off x="515590" y="260649"/>
            <a:ext cx="3716082" cy="584775"/>
          </a:xfrm>
          <a:prstGeom prst="rect">
            <a:avLst/>
          </a:prstGeom>
          <a:noFill/>
        </p:spPr>
        <p:txBody>
          <a:bodyPr wrap="none" rtlCol="0">
            <a:spAutoFit/>
          </a:bodyPr>
          <a:lstStyle/>
          <a:p>
            <a:pPr defTabSz="1219170"/>
            <a:r>
              <a:rPr lang="en-GB" sz="3200" b="1" dirty="0">
                <a:solidFill>
                  <a:srgbClr val="78BE20"/>
                </a:solidFill>
                <a:latin typeface="Arial" panose="020B0604020202020204" pitchFamily="34" charset="0"/>
                <a:cs typeface="Arial" panose="020B0604020202020204" pitchFamily="34" charset="0"/>
              </a:rPr>
              <a:t>Roll back memory</a:t>
            </a:r>
          </a:p>
        </p:txBody>
      </p:sp>
      <p:pic>
        <p:nvPicPr>
          <p:cNvPr id="5" name="Content Placeholder 3">
            <a:extLst>
              <a:ext uri="{FF2B5EF4-FFF2-40B4-BE49-F238E27FC236}">
                <a16:creationId xmlns:a16="http://schemas.microsoft.com/office/drawing/2014/main" id="{CA372177-D6C3-4B38-A50D-F9EFBE0ECF34}"/>
              </a:ext>
            </a:extLst>
          </p:cNvPr>
          <p:cNvPicPr>
            <a:picLocks noChangeAspect="1"/>
          </p:cNvPicPr>
          <p:nvPr/>
        </p:nvPicPr>
        <p:blipFill>
          <a:blip r:embed="rId6"/>
          <a:srcRect t="1061" b="1061"/>
          <a:stretch>
            <a:fillRect/>
          </a:stretch>
        </p:blipFill>
        <p:spPr>
          <a:xfrm>
            <a:off x="3850531" y="1565620"/>
            <a:ext cx="4314535" cy="2400267"/>
          </a:xfrm>
          <a:prstGeom prst="rect">
            <a:avLst/>
          </a:prstGeom>
        </p:spPr>
      </p:pic>
      <p:sp>
        <p:nvSpPr>
          <p:cNvPr id="6" name="TextBox 5">
            <a:extLst>
              <a:ext uri="{FF2B5EF4-FFF2-40B4-BE49-F238E27FC236}">
                <a16:creationId xmlns:a16="http://schemas.microsoft.com/office/drawing/2014/main" id="{2F6FF585-A380-4F9A-99E1-E1525DA76761}"/>
              </a:ext>
            </a:extLst>
          </p:cNvPr>
          <p:cNvSpPr txBox="1"/>
          <p:nvPr/>
        </p:nvSpPr>
        <p:spPr>
          <a:xfrm>
            <a:off x="694142" y="2581088"/>
            <a:ext cx="1992853" cy="369332"/>
          </a:xfrm>
          <a:prstGeom prst="rect">
            <a:avLst/>
          </a:prstGeom>
          <a:noFill/>
        </p:spPr>
        <p:txBody>
          <a:bodyPr wrap="none" rtlCol="0">
            <a:spAutoFit/>
          </a:bodyPr>
          <a:lstStyle/>
          <a:p>
            <a:pPr defTabSz="1219170"/>
            <a:r>
              <a:rPr lang="en-GB" dirty="0">
                <a:solidFill>
                  <a:srgbClr val="005EB8"/>
                </a:solidFill>
                <a:latin typeface="Arial" panose="020B0604020202020204" pitchFamily="34" charset="0"/>
                <a:cs typeface="Arial" panose="020B0604020202020204" pitchFamily="34" charset="0"/>
              </a:rPr>
              <a:t>Recent memories</a:t>
            </a:r>
          </a:p>
        </p:txBody>
      </p:sp>
      <p:cxnSp>
        <p:nvCxnSpPr>
          <p:cNvPr id="8" name="Straight Arrow Connector 7">
            <a:extLst>
              <a:ext uri="{FF2B5EF4-FFF2-40B4-BE49-F238E27FC236}">
                <a16:creationId xmlns:a16="http://schemas.microsoft.com/office/drawing/2014/main" id="{9486BF7E-207D-4031-A892-331D2DFA875F}"/>
              </a:ext>
            </a:extLst>
          </p:cNvPr>
          <p:cNvCxnSpPr>
            <a:cxnSpLocks/>
          </p:cNvCxnSpPr>
          <p:nvPr/>
        </p:nvCxnSpPr>
        <p:spPr>
          <a:xfrm>
            <a:off x="2956961" y="2774463"/>
            <a:ext cx="482925" cy="0"/>
          </a:xfrm>
          <a:prstGeom prst="straightConnector1">
            <a:avLst/>
          </a:prstGeom>
          <a:ln w="57150">
            <a:solidFill>
              <a:srgbClr val="005EB8"/>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9355EC9-967D-4CEC-80AB-432FB007061D}"/>
              </a:ext>
            </a:extLst>
          </p:cNvPr>
          <p:cNvSpPr txBox="1"/>
          <p:nvPr/>
        </p:nvSpPr>
        <p:spPr>
          <a:xfrm>
            <a:off x="9428061" y="2472231"/>
            <a:ext cx="2069797" cy="369332"/>
          </a:xfrm>
          <a:prstGeom prst="rect">
            <a:avLst/>
          </a:prstGeom>
          <a:noFill/>
        </p:spPr>
        <p:txBody>
          <a:bodyPr wrap="none" rtlCol="0">
            <a:spAutoFit/>
          </a:bodyPr>
          <a:lstStyle/>
          <a:p>
            <a:pPr defTabSz="1219170"/>
            <a:r>
              <a:rPr lang="en-GB" dirty="0">
                <a:solidFill>
                  <a:srgbClr val="005EB8"/>
                </a:solidFill>
                <a:latin typeface="Arial" panose="020B0604020202020204" pitchFamily="34" charset="0"/>
                <a:cs typeface="Arial" panose="020B0604020202020204" pitchFamily="34" charset="0"/>
              </a:rPr>
              <a:t>Remote memories</a:t>
            </a:r>
          </a:p>
        </p:txBody>
      </p:sp>
      <p:pic>
        <p:nvPicPr>
          <p:cNvPr id="10" name="Audio 9">
            <a:hlinkClick r:id="" action="ppaction://media"/>
            <a:extLst>
              <a:ext uri="{FF2B5EF4-FFF2-40B4-BE49-F238E27FC236}">
                <a16:creationId xmlns:a16="http://schemas.microsoft.com/office/drawing/2014/main" id="{269EEDBD-92A8-4581-BEC6-6AA877FAA57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54317" y="5920317"/>
            <a:ext cx="649816" cy="649816"/>
          </a:xfrm>
          <a:prstGeom prst="rect">
            <a:avLst/>
          </a:prstGeom>
        </p:spPr>
      </p:pic>
      <p:cxnSp>
        <p:nvCxnSpPr>
          <p:cNvPr id="12" name="Straight Arrow Connector 11">
            <a:extLst>
              <a:ext uri="{FF2B5EF4-FFF2-40B4-BE49-F238E27FC236}">
                <a16:creationId xmlns:a16="http://schemas.microsoft.com/office/drawing/2014/main" id="{34E51C02-0EEF-4576-94FA-EB12283182C7}"/>
              </a:ext>
            </a:extLst>
          </p:cNvPr>
          <p:cNvCxnSpPr>
            <a:cxnSpLocks/>
          </p:cNvCxnSpPr>
          <p:nvPr/>
        </p:nvCxnSpPr>
        <p:spPr>
          <a:xfrm flipH="1">
            <a:off x="8649670" y="2656897"/>
            <a:ext cx="583501" cy="0"/>
          </a:xfrm>
          <a:prstGeom prst="straightConnector1">
            <a:avLst/>
          </a:prstGeom>
          <a:ln w="57150">
            <a:solidFill>
              <a:srgbClr val="005EB8"/>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40983804"/>
      </p:ext>
    </p:extLst>
  </p:cSld>
  <p:clrMapOvr>
    <a:masterClrMapping/>
  </p:clrMapOvr>
  <mc:AlternateContent xmlns:mc="http://schemas.openxmlformats.org/markup-compatibility/2006" xmlns:p14="http://schemas.microsoft.com/office/powerpoint/2010/main">
    <mc:Choice Requires="p14">
      <p:transition spd="slow" p14:dur="2000" advTm="36193"/>
    </mc:Choice>
    <mc:Fallback xmlns="">
      <p:transition spd="slow" advTm="36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idx="4294967295"/>
          </p:nvPr>
        </p:nvSpPr>
        <p:spPr bwMode="auto">
          <a:xfrm>
            <a:off x="313508" y="403869"/>
            <a:ext cx="8936038" cy="7683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noAutofit/>
          </a:bodyPr>
          <a:lstStyle/>
          <a:p>
            <a:pPr algn="l">
              <a:defRPr/>
            </a:pPr>
            <a:r>
              <a:rPr lang="en-GB" sz="3200" b="1" dirty="0">
                <a:solidFill>
                  <a:srgbClr val="78BE20"/>
                </a:solidFill>
                <a:latin typeface="Arial" panose="020B0604020202020204" pitchFamily="34" charset="0"/>
                <a:cs typeface="Arial" panose="020B0604020202020204" pitchFamily="34" charset="0"/>
              </a:rPr>
              <a:t>Some everyday memory aids </a:t>
            </a:r>
            <a:br>
              <a:rPr lang="en-GB" sz="3200" b="1" dirty="0">
                <a:solidFill>
                  <a:srgbClr val="78BE20"/>
                </a:solidFill>
                <a:latin typeface="Arial" panose="020B0604020202020204" pitchFamily="34" charset="0"/>
                <a:cs typeface="Arial" panose="020B0604020202020204" pitchFamily="34" charset="0"/>
              </a:rPr>
            </a:br>
            <a:endParaRPr lang="en-US" sz="3200" b="1" dirty="0">
              <a:solidFill>
                <a:srgbClr val="78BE20"/>
              </a:solidFill>
              <a:latin typeface="Arial" panose="020B0604020202020204" pitchFamily="34" charset="0"/>
              <a:cs typeface="Arial" panose="020B0604020202020204" pitchFamily="34" charset="0"/>
            </a:endParaRPr>
          </a:p>
        </p:txBody>
      </p:sp>
      <p:sp>
        <p:nvSpPr>
          <p:cNvPr id="26629" name="Rectangle 5"/>
          <p:cNvSpPr>
            <a:spLocks noGrp="1" noChangeArrowheads="1"/>
          </p:cNvSpPr>
          <p:nvPr>
            <p:ph sz="half" idx="4294967295"/>
          </p:nvPr>
        </p:nvSpPr>
        <p:spPr>
          <a:xfrm>
            <a:off x="424478" y="2121605"/>
            <a:ext cx="6937375" cy="16621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oAutofit/>
          </a:bodyPr>
          <a:lstStyle/>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Diaries / Calendars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Shopping lists / Notebooks / Post-it notes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Extending key fobs / neck cord for glasses </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Direct dial on phones – photos can help</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Dosset boxes / Nomad packs</a:t>
            </a:r>
          </a:p>
        </p:txBody>
      </p:sp>
      <p:sp>
        <p:nvSpPr>
          <p:cNvPr id="26630" name="Rectangle 6"/>
          <p:cNvSpPr>
            <a:spLocks noGrp="1" noChangeArrowheads="1"/>
          </p:cNvSpPr>
          <p:nvPr>
            <p:ph sz="half" idx="4294967295"/>
          </p:nvPr>
        </p:nvSpPr>
        <p:spPr>
          <a:xfrm>
            <a:off x="7943850" y="2565400"/>
            <a:ext cx="4248150" cy="25193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ormAutofit/>
          </a:bodyPr>
          <a:lstStyle/>
          <a:p>
            <a:pPr marL="182875" indent="-182875">
              <a:lnSpc>
                <a:spcPct val="90000"/>
              </a:lnSpc>
              <a:defRPr/>
            </a:pPr>
            <a:endParaRPr lang="en-GB" sz="2400" dirty="0">
              <a:solidFill>
                <a:srgbClr val="000066"/>
              </a:solidFill>
            </a:endParaRPr>
          </a:p>
          <a:p>
            <a:pPr marL="0" indent="0">
              <a:lnSpc>
                <a:spcPct val="90000"/>
              </a:lnSpc>
              <a:buNone/>
              <a:defRPr/>
            </a:pPr>
            <a:r>
              <a:rPr lang="en-GB" dirty="0">
                <a:solidFill>
                  <a:srgbClr val="000066"/>
                </a:solidFill>
              </a:rPr>
              <a:t>  </a:t>
            </a:r>
          </a:p>
        </p:txBody>
      </p:sp>
      <p:pic>
        <p:nvPicPr>
          <p:cNvPr id="6" name="Audio 5">
            <a:hlinkClick r:id="" action="ppaction://media"/>
            <a:extLst>
              <a:ext uri="{FF2B5EF4-FFF2-40B4-BE49-F238E27FC236}">
                <a16:creationId xmlns:a16="http://schemas.microsoft.com/office/drawing/2014/main" id="{0E54E20A-3372-4716-B172-BBA287CFDD6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pic>
        <p:nvPicPr>
          <p:cNvPr id="8" name="Picture 7">
            <a:extLst>
              <a:ext uri="{FF2B5EF4-FFF2-40B4-BE49-F238E27FC236}">
                <a16:creationId xmlns:a16="http://schemas.microsoft.com/office/drawing/2014/main" id="{723FDAB6-7A86-44A2-84B0-773AE679C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259" y="4063358"/>
            <a:ext cx="2042809" cy="2042809"/>
          </a:xfrm>
          <a:prstGeom prst="rect">
            <a:avLst/>
          </a:prstGeom>
        </p:spPr>
      </p:pic>
      <p:pic>
        <p:nvPicPr>
          <p:cNvPr id="14" name="Picture 13" descr="Logo, icon&#10;&#10;Description automatically generated">
            <a:extLst>
              <a:ext uri="{FF2B5EF4-FFF2-40B4-BE49-F238E27FC236}">
                <a16:creationId xmlns:a16="http://schemas.microsoft.com/office/drawing/2014/main" id="{2B40485D-5DA1-41C3-9FDF-286143A83C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7531" y="1451860"/>
            <a:ext cx="2597285" cy="2597285"/>
          </a:xfrm>
          <a:prstGeom prst="rect">
            <a:avLst/>
          </a:prstGeom>
        </p:spPr>
      </p:pic>
    </p:spTree>
    <p:custDataLst>
      <p:tags r:id="rId1"/>
    </p:custDataLst>
    <p:extLst>
      <p:ext uri="{BB962C8B-B14F-4D97-AF65-F5344CB8AC3E}">
        <p14:creationId xmlns:p14="http://schemas.microsoft.com/office/powerpoint/2010/main" val="29793037"/>
      </p:ext>
    </p:extLst>
  </p:cSld>
  <p:clrMapOvr>
    <a:masterClrMapping/>
  </p:clrMapOvr>
  <mc:AlternateContent xmlns:mc="http://schemas.openxmlformats.org/markup-compatibility/2006" xmlns:p14="http://schemas.microsoft.com/office/powerpoint/2010/main">
    <mc:Choice Requires="p14">
      <p:transition spd="slow" p14:dur="2000" advTm="49072"/>
    </mc:Choice>
    <mc:Fallback xmlns="">
      <p:transition spd="slow" advTm="4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idx="4294967295"/>
          </p:nvPr>
        </p:nvSpPr>
        <p:spPr bwMode="auto">
          <a:xfrm>
            <a:off x="311757" y="333041"/>
            <a:ext cx="8936038" cy="7683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noAutofit/>
          </a:bodyPr>
          <a:lstStyle/>
          <a:p>
            <a:pPr algn="l">
              <a:defRPr/>
            </a:pPr>
            <a:r>
              <a:rPr lang="en-GB" sz="3200" b="1" dirty="0">
                <a:solidFill>
                  <a:srgbClr val="78BE20"/>
                </a:solidFill>
                <a:latin typeface="Arial" panose="020B0604020202020204" pitchFamily="34" charset="0"/>
                <a:cs typeface="Arial" panose="020B0604020202020204" pitchFamily="34" charset="0"/>
              </a:rPr>
              <a:t>When more support is needed</a:t>
            </a:r>
            <a:endParaRPr lang="en-US" sz="3200" b="1" dirty="0">
              <a:solidFill>
                <a:srgbClr val="78BE20"/>
              </a:solidFill>
              <a:latin typeface="Arial" panose="020B0604020202020204" pitchFamily="34" charset="0"/>
              <a:cs typeface="Arial" panose="020B0604020202020204" pitchFamily="34" charset="0"/>
            </a:endParaRPr>
          </a:p>
        </p:txBody>
      </p:sp>
      <p:sp>
        <p:nvSpPr>
          <p:cNvPr id="26629" name="Rectangle 5"/>
          <p:cNvSpPr>
            <a:spLocks noGrp="1" noChangeArrowheads="1"/>
          </p:cNvSpPr>
          <p:nvPr>
            <p:ph sz="half" idx="4294967295"/>
          </p:nvPr>
        </p:nvSpPr>
        <p:spPr>
          <a:xfrm>
            <a:off x="405904" y="2088764"/>
            <a:ext cx="4895970" cy="347263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ormAutofit/>
          </a:bodyPr>
          <a:lstStyle/>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Noticeboards / Whiteboards / Planners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Timers / alarmed reminders / reminder function on mobile phones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Day / Date Clocks / watches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Locator devices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Personal message recorders / motion detecting message reminders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Automatic pill dispensers </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Mobile phone GPS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Tracking Devices</a:t>
            </a:r>
            <a:endParaRPr lang="en-GB" sz="2000" dirty="0">
              <a:solidFill>
                <a:srgbClr val="003399"/>
              </a:solidFill>
              <a:latin typeface="Arial" panose="020B0604020202020204" pitchFamily="34" charset="0"/>
              <a:cs typeface="Arial" panose="020B0604020202020204" pitchFamily="34" charset="0"/>
            </a:endParaRPr>
          </a:p>
        </p:txBody>
      </p:sp>
      <p:sp>
        <p:nvSpPr>
          <p:cNvPr id="26630" name="Rectangle 6"/>
          <p:cNvSpPr>
            <a:spLocks noGrp="1" noChangeArrowheads="1"/>
          </p:cNvSpPr>
          <p:nvPr>
            <p:ph sz="half" idx="4294967295"/>
          </p:nvPr>
        </p:nvSpPr>
        <p:spPr>
          <a:xfrm>
            <a:off x="7943850" y="2565400"/>
            <a:ext cx="4248150" cy="25193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ormAutofit/>
          </a:bodyPr>
          <a:lstStyle/>
          <a:p>
            <a:pPr marL="182875" indent="-182875">
              <a:lnSpc>
                <a:spcPct val="90000"/>
              </a:lnSpc>
              <a:defRPr/>
            </a:pPr>
            <a:endParaRPr lang="en-GB" sz="2400" dirty="0">
              <a:solidFill>
                <a:srgbClr val="000066"/>
              </a:solidFill>
            </a:endParaRPr>
          </a:p>
          <a:p>
            <a:pPr marL="0" indent="0">
              <a:lnSpc>
                <a:spcPct val="90000"/>
              </a:lnSpc>
              <a:buNone/>
              <a:defRPr/>
            </a:pPr>
            <a:r>
              <a:rPr lang="en-GB" dirty="0">
                <a:solidFill>
                  <a:srgbClr val="000066"/>
                </a:solidFill>
              </a:rPr>
              <a:t>  </a:t>
            </a:r>
          </a:p>
        </p:txBody>
      </p:sp>
      <p:pic>
        <p:nvPicPr>
          <p:cNvPr id="6" name="Audio 5">
            <a:hlinkClick r:id="" action="ppaction://media"/>
            <a:extLst>
              <a:ext uri="{FF2B5EF4-FFF2-40B4-BE49-F238E27FC236}">
                <a16:creationId xmlns:a16="http://schemas.microsoft.com/office/drawing/2014/main" id="{357BCC05-90E2-40DC-8ACD-194DC62611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pic>
        <p:nvPicPr>
          <p:cNvPr id="10" name="Picture 9">
            <a:extLst>
              <a:ext uri="{FF2B5EF4-FFF2-40B4-BE49-F238E27FC236}">
                <a16:creationId xmlns:a16="http://schemas.microsoft.com/office/drawing/2014/main" id="{6B2EBAA1-45C9-42CA-B482-52E7F14E8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9108" y="1041902"/>
            <a:ext cx="2462719" cy="2462719"/>
          </a:xfrm>
          <a:prstGeom prst="rect">
            <a:avLst/>
          </a:prstGeom>
        </p:spPr>
      </p:pic>
      <p:pic>
        <p:nvPicPr>
          <p:cNvPr id="11" name="Picture 10" descr="Icon&#10;&#10;Description automatically generated">
            <a:extLst>
              <a:ext uri="{FF2B5EF4-FFF2-40B4-BE49-F238E27FC236}">
                <a16:creationId xmlns:a16="http://schemas.microsoft.com/office/drawing/2014/main" id="{5D577EC7-11C1-465B-8165-24156B5049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0454" y="3574392"/>
            <a:ext cx="2597285" cy="2597285"/>
          </a:xfrm>
          <a:prstGeom prst="rect">
            <a:avLst/>
          </a:prstGeom>
        </p:spPr>
      </p:pic>
    </p:spTree>
    <p:custDataLst>
      <p:tags r:id="rId1"/>
    </p:custDataLst>
    <p:extLst>
      <p:ext uri="{BB962C8B-B14F-4D97-AF65-F5344CB8AC3E}">
        <p14:creationId xmlns:p14="http://schemas.microsoft.com/office/powerpoint/2010/main" val="753652109"/>
      </p:ext>
    </p:extLst>
  </p:cSld>
  <p:clrMapOvr>
    <a:masterClrMapping/>
  </p:clrMapOvr>
  <mc:AlternateContent xmlns:mc="http://schemas.openxmlformats.org/markup-compatibility/2006" xmlns:p14="http://schemas.microsoft.com/office/powerpoint/2010/main">
    <mc:Choice Requires="p14">
      <p:transition spd="slow" p14:dur="2000" advTm="92244"/>
    </mc:Choice>
    <mc:Fallback xmlns="">
      <p:transition spd="slow" advTm="9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5EC598-BF3B-4971-AC5F-B09A7FDC2C25}"/>
              </a:ext>
            </a:extLst>
          </p:cNvPr>
          <p:cNvPicPr>
            <a:picLocks noChangeAspect="1"/>
          </p:cNvPicPr>
          <p:nvPr/>
        </p:nvPicPr>
        <p:blipFill>
          <a:blip r:embed="rId4"/>
          <a:stretch>
            <a:fillRect/>
          </a:stretch>
        </p:blipFill>
        <p:spPr>
          <a:xfrm>
            <a:off x="5632315" y="1968885"/>
            <a:ext cx="5380257" cy="2678642"/>
          </a:xfrm>
          <a:prstGeom prst="rect">
            <a:avLst/>
          </a:prstGeom>
        </p:spPr>
      </p:pic>
      <p:sp>
        <p:nvSpPr>
          <p:cNvPr id="3" name="TextBox 2">
            <a:extLst>
              <a:ext uri="{FF2B5EF4-FFF2-40B4-BE49-F238E27FC236}">
                <a16:creationId xmlns:a16="http://schemas.microsoft.com/office/drawing/2014/main" id="{5FBF1967-0A04-4549-ACC7-12F0DD38C7EE}"/>
              </a:ext>
            </a:extLst>
          </p:cNvPr>
          <p:cNvSpPr txBox="1"/>
          <p:nvPr/>
        </p:nvSpPr>
        <p:spPr>
          <a:xfrm>
            <a:off x="390140" y="2114270"/>
            <a:ext cx="4329906" cy="3785652"/>
          </a:xfrm>
          <a:prstGeom prst="rect">
            <a:avLst/>
          </a:prstGeom>
          <a:noFill/>
        </p:spPr>
        <p:txBody>
          <a:bodyPr wrap="square" rtlCol="0">
            <a:spAutoFit/>
          </a:bodyPr>
          <a:lstStyle/>
          <a:p>
            <a:pPr defTabSz="1219170"/>
            <a:r>
              <a:rPr lang="en-GB" sz="2000" dirty="0">
                <a:solidFill>
                  <a:srgbClr val="005EB8"/>
                </a:solidFill>
                <a:latin typeface="Arial" panose="020B0604020202020204" pitchFamily="34" charset="0"/>
                <a:cs typeface="Arial" panose="020B0604020202020204" pitchFamily="34" charset="0"/>
              </a:rPr>
              <a:t>There are also property exit sensors &amp; video door bells as well as a number </a:t>
            </a:r>
          </a:p>
          <a:p>
            <a:pPr defTabSz="1219170"/>
            <a:r>
              <a:rPr lang="en-GB" sz="2000" dirty="0">
                <a:solidFill>
                  <a:srgbClr val="005EB8"/>
                </a:solidFill>
                <a:latin typeface="Arial" panose="020B0604020202020204" pitchFamily="34" charset="0"/>
                <a:cs typeface="Arial" panose="020B0604020202020204" pitchFamily="34" charset="0"/>
              </a:rPr>
              <a:t>of systems that track movements such as: </a:t>
            </a:r>
          </a:p>
          <a:p>
            <a:pPr defTabSz="1219170"/>
            <a:endParaRPr lang="en-GB" sz="2000" dirty="0">
              <a:solidFill>
                <a:srgbClr val="005EB8"/>
              </a:solidFill>
              <a:latin typeface="Arial" panose="020B0604020202020204" pitchFamily="34" charset="0"/>
              <a:cs typeface="Arial" panose="020B0604020202020204" pitchFamily="34" charset="0"/>
            </a:endParaRPr>
          </a:p>
          <a:p>
            <a:pPr defTabSz="1219170"/>
            <a:r>
              <a:rPr lang="en-GB" sz="2000" dirty="0">
                <a:solidFill>
                  <a:srgbClr val="005EB8"/>
                </a:solidFill>
                <a:latin typeface="Arial" panose="020B0604020202020204" pitchFamily="34" charset="0"/>
                <a:cs typeface="Arial" panose="020B0604020202020204" pitchFamily="34" charset="0"/>
              </a:rPr>
              <a:t>Just checking</a:t>
            </a:r>
          </a:p>
          <a:p>
            <a:r>
              <a:rPr lang="en-GB" sz="2000" dirty="0">
                <a:solidFill>
                  <a:srgbClr val="76869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www.justchecking.co.uk</a:t>
            </a:r>
            <a:r>
              <a:rPr lang="en-GB" sz="2000" dirty="0">
                <a:solidFill>
                  <a:srgbClr val="768692"/>
                </a:solidFill>
                <a:latin typeface="Arial" panose="020B0604020202020204" pitchFamily="34" charset="0"/>
                <a:cs typeface="Arial" panose="020B0604020202020204" pitchFamily="34" charset="0"/>
              </a:rPr>
              <a:t> </a:t>
            </a:r>
          </a:p>
          <a:p>
            <a:pPr defTabSz="1219170"/>
            <a:endParaRPr lang="en-GB" sz="2000" dirty="0">
              <a:solidFill>
                <a:srgbClr val="005EB8"/>
              </a:solidFill>
              <a:latin typeface="Arial" panose="020B0604020202020204" pitchFamily="34" charset="0"/>
              <a:cs typeface="Arial" panose="020B0604020202020204" pitchFamily="34" charset="0"/>
            </a:endParaRPr>
          </a:p>
          <a:p>
            <a:pPr defTabSz="1219170"/>
            <a:r>
              <a:rPr lang="en-GB" sz="2000" dirty="0">
                <a:solidFill>
                  <a:srgbClr val="005EB8"/>
                </a:solidFill>
                <a:latin typeface="Arial" panose="020B0604020202020204" pitchFamily="34" charset="0"/>
                <a:cs typeface="Arial" panose="020B0604020202020204" pitchFamily="34" charset="0"/>
              </a:rPr>
              <a:t>Canary Care </a:t>
            </a:r>
          </a:p>
          <a:p>
            <a:r>
              <a:rPr lang="en-GB" sz="2000" dirty="0">
                <a:solidFill>
                  <a:srgbClr val="76869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www.canarycare.co.uk</a:t>
            </a:r>
            <a:endParaRPr lang="en-GB" sz="2000" dirty="0">
              <a:solidFill>
                <a:srgbClr val="768692"/>
              </a:solidFill>
              <a:latin typeface="Arial" panose="020B0604020202020204" pitchFamily="34" charset="0"/>
              <a:cs typeface="Arial" panose="020B0604020202020204" pitchFamily="34" charset="0"/>
            </a:endParaRPr>
          </a:p>
          <a:p>
            <a:pPr defTabSz="1219170"/>
            <a:endParaRPr lang="en-GB" sz="2000" dirty="0">
              <a:solidFill>
                <a:srgbClr val="0070C0"/>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E5A26543-F3DA-4E77-BCF9-1102C07FF8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
        <p:nvSpPr>
          <p:cNvPr id="5" name="Rectangle 4">
            <a:extLst>
              <a:ext uri="{FF2B5EF4-FFF2-40B4-BE49-F238E27FC236}">
                <a16:creationId xmlns:a16="http://schemas.microsoft.com/office/drawing/2014/main" id="{F9797DA5-272C-4F7C-8DA2-EFACB251AC4E}"/>
              </a:ext>
            </a:extLst>
          </p:cNvPr>
          <p:cNvSpPr txBox="1">
            <a:spLocks noChangeArrowheads="1"/>
          </p:cNvSpPr>
          <p:nvPr/>
        </p:nvSpPr>
        <p:spPr bwMode="auto">
          <a:xfrm>
            <a:off x="311757" y="333041"/>
            <a:ext cx="8936038" cy="7683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gn="l">
              <a:defRPr/>
            </a:pPr>
            <a:r>
              <a:rPr lang="en-GB" sz="3200" b="1" dirty="0">
                <a:solidFill>
                  <a:srgbClr val="78BE20"/>
                </a:solidFill>
                <a:latin typeface="Arial" panose="020B0604020202020204" pitchFamily="34" charset="0"/>
                <a:cs typeface="Arial" panose="020B0604020202020204" pitchFamily="34" charset="0"/>
              </a:rPr>
              <a:t>Home surveillance</a:t>
            </a:r>
            <a:endParaRPr lang="en-US" sz="3200" b="1" dirty="0">
              <a:solidFill>
                <a:srgbClr val="78BE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432812"/>
      </p:ext>
    </p:extLst>
  </p:cSld>
  <p:clrMapOvr>
    <a:masterClrMapping/>
  </p:clrMapOvr>
  <mc:AlternateContent xmlns:mc="http://schemas.openxmlformats.org/markup-compatibility/2006" xmlns:p14="http://schemas.microsoft.com/office/powerpoint/2010/main">
    <mc:Choice Requires="p14">
      <p:transition spd="slow" p14:dur="2000" advTm="66945"/>
    </mc:Choice>
    <mc:Fallback xmlns="">
      <p:transition spd="slow" advTm="66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472510-39AB-41AB-947B-FBDEE523625C}"/>
              </a:ext>
            </a:extLst>
          </p:cNvPr>
          <p:cNvSpPr txBox="1"/>
          <p:nvPr/>
        </p:nvSpPr>
        <p:spPr>
          <a:xfrm>
            <a:off x="340651" y="472509"/>
            <a:ext cx="6589433" cy="584775"/>
          </a:xfrm>
          <a:prstGeom prst="rect">
            <a:avLst/>
          </a:prstGeom>
          <a:noFill/>
        </p:spPr>
        <p:txBody>
          <a:bodyPr wrap="none" rtlCol="0">
            <a:spAutoFit/>
          </a:bodyPr>
          <a:lstStyle/>
          <a:p>
            <a:pPr defTabSz="1219170"/>
            <a:r>
              <a:rPr lang="en-GB" sz="3200" b="1" dirty="0">
                <a:solidFill>
                  <a:srgbClr val="78BE20"/>
                </a:solidFill>
                <a:latin typeface="Arial" panose="020B0604020202020204" pitchFamily="34" charset="0"/>
                <a:cs typeface="Arial" panose="020B0604020202020204" pitchFamily="34" charset="0"/>
              </a:rPr>
              <a:t>Amazon Echo / Google Assistant</a:t>
            </a:r>
            <a:endParaRPr lang="en-GB" sz="3200" dirty="0">
              <a:solidFill>
                <a:srgbClr val="78BE20"/>
              </a:solidFill>
              <a:latin typeface="Calibri"/>
            </a:endParaRPr>
          </a:p>
        </p:txBody>
      </p:sp>
      <p:pic>
        <p:nvPicPr>
          <p:cNvPr id="4" name="Picture 3">
            <a:extLst>
              <a:ext uri="{FF2B5EF4-FFF2-40B4-BE49-F238E27FC236}">
                <a16:creationId xmlns:a16="http://schemas.microsoft.com/office/drawing/2014/main" id="{12C6E4D7-FF68-4261-8F5B-C78E404C0F02}"/>
              </a:ext>
            </a:extLst>
          </p:cNvPr>
          <p:cNvPicPr>
            <a:picLocks noChangeAspect="1"/>
          </p:cNvPicPr>
          <p:nvPr/>
        </p:nvPicPr>
        <p:blipFill>
          <a:blip r:embed="rId4"/>
          <a:stretch>
            <a:fillRect/>
          </a:stretch>
        </p:blipFill>
        <p:spPr>
          <a:xfrm>
            <a:off x="8583545" y="3171217"/>
            <a:ext cx="1420523" cy="2598517"/>
          </a:xfrm>
          <a:prstGeom prst="rect">
            <a:avLst/>
          </a:prstGeom>
        </p:spPr>
      </p:pic>
      <p:pic>
        <p:nvPicPr>
          <p:cNvPr id="7" name="Audio 6">
            <a:hlinkClick r:id="" action="ppaction://media"/>
            <a:extLst>
              <a:ext uri="{FF2B5EF4-FFF2-40B4-BE49-F238E27FC236}">
                <a16:creationId xmlns:a16="http://schemas.microsoft.com/office/drawing/2014/main" id="{424EDAB4-F3CD-422F-9038-B2FCB7C7D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
        <p:nvSpPr>
          <p:cNvPr id="6" name="Rectangle 5">
            <a:extLst>
              <a:ext uri="{FF2B5EF4-FFF2-40B4-BE49-F238E27FC236}">
                <a16:creationId xmlns:a16="http://schemas.microsoft.com/office/drawing/2014/main" id="{05D36378-6A34-4AB9-BEBE-36E41222276B}"/>
              </a:ext>
            </a:extLst>
          </p:cNvPr>
          <p:cNvSpPr txBox="1">
            <a:spLocks noChangeArrowheads="1"/>
          </p:cNvSpPr>
          <p:nvPr/>
        </p:nvSpPr>
        <p:spPr>
          <a:xfrm>
            <a:off x="546887" y="2184269"/>
            <a:ext cx="6515764" cy="248946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ormAutofit/>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Orientating information: “Alexa, what day is it today?”</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Reminders for appointments e.g. take medication, or remember to drink plenty of water</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Listen to favourite songs, podcasts, and radio stations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Make phone calls and send text messages</a:t>
            </a:r>
          </a:p>
          <a:p>
            <a:pPr marL="285750" indent="-285750" defTabSz="914400">
              <a:lnSpc>
                <a:spcPct val="90000"/>
              </a:lnSpc>
              <a:buClr>
                <a:srgbClr val="78BE20"/>
              </a:buClr>
              <a:defRPr/>
            </a:pPr>
            <a:r>
              <a:rPr lang="en-GB" sz="2000" dirty="0">
                <a:solidFill>
                  <a:srgbClr val="005EB8"/>
                </a:solidFill>
                <a:latin typeface="Arial" panose="020B0604020202020204" pitchFamily="34" charset="0"/>
                <a:cs typeface="Arial" panose="020B0604020202020204" pitchFamily="34" charset="0"/>
              </a:rPr>
              <a:t>Emergency calls and falls alerts (if within range)</a:t>
            </a:r>
            <a:endParaRPr lang="en-GB" sz="20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708776"/>
      </p:ext>
    </p:extLst>
  </p:cSld>
  <p:clrMapOvr>
    <a:masterClrMapping/>
  </p:clrMapOvr>
  <mc:AlternateContent xmlns:mc="http://schemas.openxmlformats.org/markup-compatibility/2006" xmlns:p14="http://schemas.microsoft.com/office/powerpoint/2010/main">
    <mc:Choice Requires="p14">
      <p:transition spd="slow" p14:dur="2000" advTm="44095"/>
    </mc:Choice>
    <mc:Fallback xmlns="">
      <p:transition spd="slow" advTm="4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4637C-2977-4454-832C-AA598A0F44AA}"/>
              </a:ext>
            </a:extLst>
          </p:cNvPr>
          <p:cNvSpPr txBox="1"/>
          <p:nvPr/>
        </p:nvSpPr>
        <p:spPr>
          <a:xfrm>
            <a:off x="317213" y="425895"/>
            <a:ext cx="9297050" cy="982833"/>
          </a:xfrm>
          <a:prstGeom prst="rect">
            <a:avLst/>
          </a:prstGeom>
          <a:noFill/>
        </p:spPr>
        <p:txBody>
          <a:bodyPr wrap="square" rtlCol="0">
            <a:spAutoFit/>
          </a:bodyPr>
          <a:lstStyle/>
          <a:p>
            <a:pPr defTabSz="1219170">
              <a:lnSpc>
                <a:spcPct val="80000"/>
              </a:lnSpc>
              <a:spcBef>
                <a:spcPct val="0"/>
              </a:spcBef>
              <a:spcAft>
                <a:spcPts val="800"/>
              </a:spcAft>
              <a:defRPr/>
            </a:pPr>
            <a:r>
              <a:rPr lang="en-US" sz="3200" b="1" spc="133" dirty="0">
                <a:solidFill>
                  <a:srgbClr val="78BE20"/>
                </a:solidFill>
                <a:latin typeface="Arial" panose="020B0604020202020204" pitchFamily="34" charset="0"/>
                <a:cs typeface="Arial" panose="020B0604020202020204" pitchFamily="34" charset="0"/>
              </a:rPr>
              <a:t>Can someone with dementia learn to </a:t>
            </a:r>
          </a:p>
          <a:p>
            <a:pPr defTabSz="1219170">
              <a:lnSpc>
                <a:spcPct val="80000"/>
              </a:lnSpc>
              <a:spcBef>
                <a:spcPct val="0"/>
              </a:spcBef>
              <a:spcAft>
                <a:spcPts val="800"/>
              </a:spcAft>
              <a:defRPr/>
            </a:pPr>
            <a:r>
              <a:rPr lang="en-US" sz="3200" b="1" spc="133" dirty="0">
                <a:solidFill>
                  <a:srgbClr val="78BE20"/>
                </a:solidFill>
                <a:latin typeface="Arial" panose="020B0604020202020204" pitchFamily="34" charset="0"/>
                <a:cs typeface="Arial" panose="020B0604020202020204" pitchFamily="34" charset="0"/>
              </a:rPr>
              <a:t>use a memory aid?</a:t>
            </a:r>
          </a:p>
        </p:txBody>
      </p:sp>
      <p:sp>
        <p:nvSpPr>
          <p:cNvPr id="3" name="TextBox 2">
            <a:extLst>
              <a:ext uri="{FF2B5EF4-FFF2-40B4-BE49-F238E27FC236}">
                <a16:creationId xmlns:a16="http://schemas.microsoft.com/office/drawing/2014/main" id="{1FB6927F-BA79-4345-BC53-EDD3B13E90CD}"/>
              </a:ext>
            </a:extLst>
          </p:cNvPr>
          <p:cNvSpPr txBox="1"/>
          <p:nvPr/>
        </p:nvSpPr>
        <p:spPr>
          <a:xfrm>
            <a:off x="413007" y="2048155"/>
            <a:ext cx="10821050" cy="3141886"/>
          </a:xfrm>
          <a:prstGeom prst="rect">
            <a:avLst/>
          </a:prstGeom>
          <a:noFill/>
        </p:spPr>
        <p:txBody>
          <a:bodyPr wrap="square" rtlCol="0">
            <a:spAutoFit/>
          </a:bodyPr>
          <a:lstStyle/>
          <a:p>
            <a:pPr defTabSz="1219170">
              <a:lnSpc>
                <a:spcPct val="90000"/>
              </a:lnSpc>
              <a:spcBef>
                <a:spcPts val="1333"/>
              </a:spcBef>
              <a:buClr>
                <a:srgbClr val="4F81BD"/>
              </a:buClr>
              <a:buSzPct val="80000"/>
              <a:defRPr/>
            </a:pPr>
            <a:r>
              <a:rPr lang="en-US" sz="2000" dirty="0">
                <a:solidFill>
                  <a:srgbClr val="005EB8"/>
                </a:solidFill>
                <a:latin typeface="Arial" panose="020B0604020202020204" pitchFamily="34" charset="0"/>
                <a:cs typeface="Arial" panose="020B0604020202020204" pitchFamily="34" charset="0"/>
              </a:rPr>
              <a:t>It </a:t>
            </a:r>
            <a:r>
              <a:rPr lang="en-US" sz="2000" dirty="0">
                <a:solidFill>
                  <a:srgbClr val="78BE20"/>
                </a:solidFill>
                <a:latin typeface="Arial" panose="020B0604020202020204" pitchFamily="34" charset="0"/>
                <a:cs typeface="Arial" panose="020B0604020202020204" pitchFamily="34" charset="0"/>
              </a:rPr>
              <a:t>can take a lot of prompting </a:t>
            </a:r>
            <a:r>
              <a:rPr lang="en-US" sz="2000" dirty="0">
                <a:solidFill>
                  <a:srgbClr val="005EB8"/>
                </a:solidFill>
                <a:latin typeface="Arial" panose="020B0604020202020204" pitchFamily="34" charset="0"/>
                <a:cs typeface="Arial" panose="020B0604020202020204" pitchFamily="34" charset="0"/>
              </a:rPr>
              <a:t>and repetition at first. </a:t>
            </a:r>
          </a:p>
          <a:p>
            <a:pPr defTabSz="1219170">
              <a:lnSpc>
                <a:spcPct val="90000"/>
              </a:lnSpc>
              <a:spcBef>
                <a:spcPts val="1333"/>
              </a:spcBef>
              <a:buClr>
                <a:srgbClr val="4F81BD"/>
              </a:buClr>
              <a:buSzPct val="80000"/>
              <a:defRPr/>
            </a:pPr>
            <a:r>
              <a:rPr lang="en-US" sz="2000" dirty="0">
                <a:solidFill>
                  <a:srgbClr val="005EB8"/>
                </a:solidFill>
                <a:latin typeface="Arial" panose="020B0604020202020204" pitchFamily="34" charset="0"/>
                <a:cs typeface="Arial" panose="020B0604020202020204" pitchFamily="34" charset="0"/>
              </a:rPr>
              <a:t>It is worth thinking ahead and </a:t>
            </a:r>
            <a:r>
              <a:rPr lang="en-US" sz="2000" dirty="0">
                <a:solidFill>
                  <a:srgbClr val="78BE20"/>
                </a:solidFill>
                <a:latin typeface="Arial" panose="020B0604020202020204" pitchFamily="34" charset="0"/>
                <a:cs typeface="Arial" panose="020B0604020202020204" pitchFamily="34" charset="0"/>
              </a:rPr>
              <a:t>setting up aids early </a:t>
            </a:r>
            <a:r>
              <a:rPr lang="en-US" sz="2000" dirty="0">
                <a:solidFill>
                  <a:srgbClr val="005EB8"/>
                </a:solidFill>
                <a:latin typeface="Arial" panose="020B0604020202020204" pitchFamily="34" charset="0"/>
                <a:cs typeface="Arial" panose="020B0604020202020204" pitchFamily="34" charset="0"/>
              </a:rPr>
              <a:t>(even before needed) to build into normal everyday routines.</a:t>
            </a:r>
          </a:p>
          <a:p>
            <a:pPr defTabSz="1219170">
              <a:lnSpc>
                <a:spcPct val="90000"/>
              </a:lnSpc>
              <a:spcBef>
                <a:spcPts val="1333"/>
              </a:spcBef>
              <a:buClr>
                <a:srgbClr val="4F81BD"/>
              </a:buClr>
              <a:buSzPct val="80000"/>
              <a:defRPr/>
            </a:pPr>
            <a:r>
              <a:rPr lang="en-US" sz="2000" dirty="0">
                <a:solidFill>
                  <a:srgbClr val="78BE20"/>
                </a:solidFill>
                <a:latin typeface="Arial" panose="020B0604020202020204" pitchFamily="34" charset="0"/>
                <a:cs typeface="Arial" panose="020B0604020202020204" pitchFamily="34" charset="0"/>
              </a:rPr>
              <a:t>Keep memory aids simple </a:t>
            </a:r>
            <a:r>
              <a:rPr lang="en-US" sz="2000" dirty="0">
                <a:solidFill>
                  <a:srgbClr val="005EB8"/>
                </a:solidFill>
                <a:latin typeface="Arial" panose="020B0604020202020204" pitchFamily="34" charset="0"/>
                <a:cs typeface="Arial" panose="020B0604020202020204" pitchFamily="34" charset="0"/>
              </a:rPr>
              <a:t>and build on what is familiar.</a:t>
            </a:r>
          </a:p>
          <a:p>
            <a:pPr defTabSz="1219170">
              <a:lnSpc>
                <a:spcPct val="90000"/>
              </a:lnSpc>
              <a:spcBef>
                <a:spcPts val="1333"/>
              </a:spcBef>
              <a:buClr>
                <a:srgbClr val="4F81BD"/>
              </a:buClr>
              <a:buSzPct val="80000"/>
              <a:defRPr/>
            </a:pPr>
            <a:r>
              <a:rPr lang="en-US" sz="2000" dirty="0">
                <a:solidFill>
                  <a:srgbClr val="005EB8"/>
                </a:solidFill>
                <a:latin typeface="Arial" panose="020B0604020202020204" pitchFamily="34" charset="0"/>
                <a:cs typeface="Arial" panose="020B0604020202020204" pitchFamily="34" charset="0"/>
              </a:rPr>
              <a:t>It helps if the person is actively involved in setting up their own memory aid if possible.</a:t>
            </a:r>
          </a:p>
          <a:p>
            <a:pPr defTabSz="1219170">
              <a:lnSpc>
                <a:spcPct val="90000"/>
              </a:lnSpc>
              <a:spcBef>
                <a:spcPts val="1333"/>
              </a:spcBef>
              <a:buClr>
                <a:srgbClr val="4F81BD"/>
              </a:buClr>
              <a:buSzPct val="80000"/>
              <a:defRPr/>
            </a:pPr>
            <a:r>
              <a:rPr lang="en-US" sz="2000" dirty="0">
                <a:solidFill>
                  <a:srgbClr val="78BE20"/>
                </a:solidFill>
                <a:latin typeface="Arial" panose="020B0604020202020204" pitchFamily="34" charset="0"/>
                <a:cs typeface="Arial" panose="020B0604020202020204" pitchFamily="34" charset="0"/>
              </a:rPr>
              <a:t>Persevere</a:t>
            </a:r>
            <a:r>
              <a:rPr lang="en-US" sz="2000" dirty="0">
                <a:solidFill>
                  <a:srgbClr val="005EB8"/>
                </a:solidFill>
                <a:latin typeface="Arial" panose="020B0604020202020204" pitchFamily="34" charset="0"/>
                <a:cs typeface="Arial" panose="020B0604020202020204" pitchFamily="34" charset="0"/>
              </a:rPr>
              <a:t>, even someone with a moderate degree of memory impairment can still learn, but it takes much longer. Try not to chop and change!</a:t>
            </a:r>
          </a:p>
          <a:p>
            <a:pPr defTabSz="1219170">
              <a:lnSpc>
                <a:spcPct val="90000"/>
              </a:lnSpc>
              <a:spcBef>
                <a:spcPts val="1333"/>
              </a:spcBef>
              <a:buClr>
                <a:srgbClr val="4F81BD"/>
              </a:buClr>
              <a:buSzPct val="80000"/>
              <a:defRPr/>
            </a:pPr>
            <a:r>
              <a:rPr lang="en-US" sz="2000" dirty="0">
                <a:solidFill>
                  <a:srgbClr val="005EB8"/>
                </a:solidFill>
                <a:latin typeface="Arial" panose="020B0604020202020204" pitchFamily="34" charset="0"/>
                <a:cs typeface="Arial" panose="020B0604020202020204" pitchFamily="34" charset="0"/>
              </a:rPr>
              <a:t>Try to </a:t>
            </a:r>
            <a:r>
              <a:rPr lang="en-US" sz="2000" dirty="0">
                <a:solidFill>
                  <a:srgbClr val="78BE20"/>
                </a:solidFill>
                <a:latin typeface="Arial" panose="020B0604020202020204" pitchFamily="34" charset="0"/>
                <a:cs typeface="Arial" panose="020B0604020202020204" pitchFamily="34" charset="0"/>
              </a:rPr>
              <a:t>avoid making changes </a:t>
            </a:r>
            <a:r>
              <a:rPr lang="en-US" sz="2000" dirty="0">
                <a:solidFill>
                  <a:srgbClr val="005EB8"/>
                </a:solidFill>
                <a:latin typeface="Arial" panose="020B0604020202020204" pitchFamily="34" charset="0"/>
                <a:cs typeface="Arial" panose="020B0604020202020204" pitchFamily="34" charset="0"/>
              </a:rPr>
              <a:t>to household appliances.</a:t>
            </a:r>
          </a:p>
        </p:txBody>
      </p:sp>
      <p:pic>
        <p:nvPicPr>
          <p:cNvPr id="9" name="Audio 8">
            <a:hlinkClick r:id="" action="ppaction://media"/>
            <a:extLst>
              <a:ext uri="{FF2B5EF4-FFF2-40B4-BE49-F238E27FC236}">
                <a16:creationId xmlns:a16="http://schemas.microsoft.com/office/drawing/2014/main" id="{C861A98F-D59D-46F9-A58F-FFD7EC835E2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48401024"/>
      </p:ext>
    </p:extLst>
  </p:cSld>
  <p:clrMapOvr>
    <a:masterClrMapping/>
  </p:clrMapOvr>
  <mc:AlternateContent xmlns:mc="http://schemas.openxmlformats.org/markup-compatibility/2006" xmlns:p14="http://schemas.microsoft.com/office/powerpoint/2010/main">
    <mc:Choice Requires="p14">
      <p:transition spd="slow" p14:dur="2000" advTm="129463"/>
    </mc:Choice>
    <mc:Fallback xmlns="">
      <p:transition spd="slow" advTm="12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6.7|15.3|19.2"/>
</p:tagLst>
</file>

<file path=ppt/tags/tag2.xml><?xml version="1.0" encoding="utf-8"?>
<p:tagLst xmlns:a="http://schemas.openxmlformats.org/drawingml/2006/main" xmlns:r="http://schemas.openxmlformats.org/officeDocument/2006/relationships" xmlns:p="http://schemas.openxmlformats.org/presentationml/2006/main">
  <p:tag name="TIMING" val="|1.2|23.4"/>
</p:tagLst>
</file>

<file path=ppt/tags/tag3.xml><?xml version="1.0" encoding="utf-8"?>
<p:tagLst xmlns:a="http://schemas.openxmlformats.org/drawingml/2006/main" xmlns:r="http://schemas.openxmlformats.org/officeDocument/2006/relationships" xmlns:p="http://schemas.openxmlformats.org/presentationml/2006/main">
  <p:tag name="TIMING" val="|6|2.7|2.1"/>
</p:tagLst>
</file>

<file path=ppt/tags/tag4.xml><?xml version="1.0" encoding="utf-8"?>
<p:tagLst xmlns:a="http://schemas.openxmlformats.org/drawingml/2006/main" xmlns:r="http://schemas.openxmlformats.org/officeDocument/2006/relationships" xmlns:p="http://schemas.openxmlformats.org/presentationml/2006/main">
  <p:tag name="TIMING" val="|5.9|9.9|11.8|6.6|4.4|18.5|16.6|9.4"/>
</p:tagLst>
</file>

<file path=ppt/tags/tag5.xml><?xml version="1.0" encoding="utf-8"?>
<p:tagLst xmlns:a="http://schemas.openxmlformats.org/drawingml/2006/main" xmlns:r="http://schemas.openxmlformats.org/officeDocument/2006/relationships" xmlns:p="http://schemas.openxmlformats.org/presentationml/2006/main">
  <p:tag name="TIMING" val="|6|23.6|25.2|13.1|17|7"/>
</p:tagLst>
</file>

<file path=ppt/tags/tag6.xml><?xml version="1.0" encoding="utf-8"?>
<p:tagLst xmlns:a="http://schemas.openxmlformats.org/drawingml/2006/main" xmlns:r="http://schemas.openxmlformats.org/officeDocument/2006/relationships" xmlns:p="http://schemas.openxmlformats.org/presentationml/2006/main">
  <p:tag name="TIMING" val="|4.5|6.8|9.8"/>
</p:tagLst>
</file>

<file path=ppt/tags/tag7.xml><?xml version="1.0" encoding="utf-8"?>
<p:tagLst xmlns:a="http://schemas.openxmlformats.org/drawingml/2006/main" xmlns:r="http://schemas.openxmlformats.org/officeDocument/2006/relationships" xmlns:p="http://schemas.openxmlformats.org/presentationml/2006/main">
  <p:tag name="TIMING" val="|11.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03DDD6C41D5C43ACD2CAF3A01DB6F4" ma:contentTypeVersion="12" ma:contentTypeDescription="Create a new document." ma:contentTypeScope="" ma:versionID="7f3aef9c880c4eeed63358422833a0da">
  <xsd:schema xmlns:xsd="http://www.w3.org/2001/XMLSchema" xmlns:xs="http://www.w3.org/2001/XMLSchema" xmlns:p="http://schemas.microsoft.com/office/2006/metadata/properties" xmlns:ns3="f4ef2ab0-480e-411d-9d1e-a4a1675fbe17" xmlns:ns4="c843090d-d724-44f2-85fe-5e0ae5cc31ba" targetNamespace="http://schemas.microsoft.com/office/2006/metadata/properties" ma:root="true" ma:fieldsID="a18e7dc6f774d00c9116c0e81a4e4f44" ns3:_="" ns4:_="">
    <xsd:import namespace="f4ef2ab0-480e-411d-9d1e-a4a1675fbe17"/>
    <xsd:import namespace="c843090d-d724-44f2-85fe-5e0ae5cc31b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ef2ab0-480e-411d-9d1e-a4a1675fbe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43090d-d724-44f2-85fe-5e0ae5cc31b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DF2B82-EA6B-46F0-8C50-1FA6EC2B071E}">
  <ds:schemaRef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terms/"/>
    <ds:schemaRef ds:uri="http://purl.org/dc/elements/1.1/"/>
    <ds:schemaRef ds:uri="http://purl.org/dc/dcmitype/"/>
    <ds:schemaRef ds:uri="c843090d-d724-44f2-85fe-5e0ae5cc31ba"/>
    <ds:schemaRef ds:uri="f4ef2ab0-480e-411d-9d1e-a4a1675fbe17"/>
    <ds:schemaRef ds:uri="http://schemas.microsoft.com/office/2006/metadata/properties"/>
  </ds:schemaRefs>
</ds:datastoreItem>
</file>

<file path=customXml/itemProps2.xml><?xml version="1.0" encoding="utf-8"?>
<ds:datastoreItem xmlns:ds="http://schemas.openxmlformats.org/officeDocument/2006/customXml" ds:itemID="{BCD10D16-8F01-4F23-AAAD-5539D8059E42}">
  <ds:schemaRefs>
    <ds:schemaRef ds:uri="http://schemas.microsoft.com/sharepoint/v3/contenttype/forms"/>
  </ds:schemaRefs>
</ds:datastoreItem>
</file>

<file path=customXml/itemProps3.xml><?xml version="1.0" encoding="utf-8"?>
<ds:datastoreItem xmlns:ds="http://schemas.openxmlformats.org/officeDocument/2006/customXml" ds:itemID="{A3212D76-636E-4F0D-A526-559F92972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ef2ab0-480e-411d-9d1e-a4a1675fbe17"/>
    <ds:schemaRef ds:uri="c843090d-d724-44f2-85fe-5e0ae5cc31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177</TotalTime>
  <Words>812</Words>
  <Application>Microsoft Office PowerPoint</Application>
  <PresentationFormat>Widescreen</PresentationFormat>
  <Paragraphs>120</Paragraphs>
  <Slides>14</Slides>
  <Notes>4</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1_Office Theme</vt:lpstr>
      <vt:lpstr>PowerPoint Presentation</vt:lpstr>
      <vt:lpstr>PowerPoint Presentation</vt:lpstr>
      <vt:lpstr>PowerPoint Presentation</vt:lpstr>
      <vt:lpstr> </vt:lpstr>
      <vt:lpstr>Some everyday memory aids  </vt:lpstr>
      <vt:lpstr>When more support is needed</vt:lpstr>
      <vt:lpstr>PowerPoint Presentation</vt:lpstr>
      <vt:lpstr>PowerPoint Presentation</vt:lpstr>
      <vt:lpstr>PowerPoint Presentation</vt:lpstr>
      <vt:lpstr>PowerPoint Presentation</vt:lpstr>
      <vt:lpstr>Memory – the photo album concept</vt:lpstr>
      <vt:lpstr>With the onset of dementia  the album begins to change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terms:created xsi:type="dcterms:W3CDTF">2020-07-06T15:34:11Z</dcterms:created>
  <dcterms:modified xsi:type="dcterms:W3CDTF">2021-07-30T11:17:09Z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0x010100F003DDD6C41D5C43ACD2CAF3A01DB6F4</vt:lpwstr>
  </property>
</Properties>
</file>