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78" r:id="rId5"/>
    <p:sldId id="262" r:id="rId6"/>
    <p:sldId id="263" r:id="rId7"/>
    <p:sldId id="265" r:id="rId8"/>
    <p:sldId id="260" r:id="rId9"/>
    <p:sldId id="266" r:id="rId10"/>
    <p:sldId id="267" r:id="rId11"/>
    <p:sldId id="268" r:id="rId12"/>
    <p:sldId id="269" r:id="rId13"/>
    <p:sldId id="270" r:id="rId14"/>
    <p:sldId id="271" r:id="rId15"/>
    <p:sldId id="277" r:id="rId16"/>
    <p:sldId id="261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B8"/>
    <a:srgbClr val="78BE20"/>
    <a:srgbClr val="768692"/>
    <a:srgbClr val="41B6E6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A10A34-D882-4AF4-AF7D-C52F472C1986}" v="23" dt="2021-07-30T10:15:08.9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howGuides="1">
      <p:cViewPr varScale="1">
        <p:scale>
          <a:sx n="129" d="100"/>
          <a:sy n="129" d="100"/>
        </p:scale>
        <p:origin x="138" y="396"/>
      </p:cViewPr>
      <p:guideLst>
        <p:guide orient="horz" pos="98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lle Kay" userId="d3be02da-bb05-40f3-bd7f-53c6d9caf82d" providerId="ADAL" clId="{94FAB837-17A0-42E6-8FB1-95743A218955}"/>
    <pc:docChg chg="custSel addSld delSld modSld">
      <pc:chgData name="Marielle Kay" userId="d3be02da-bb05-40f3-bd7f-53c6d9caf82d" providerId="ADAL" clId="{94FAB837-17A0-42E6-8FB1-95743A218955}" dt="2020-11-23T11:30:36.208" v="586" actId="2696"/>
      <pc:docMkLst>
        <pc:docMk/>
      </pc:docMkLst>
      <pc:sldChg chg="del">
        <pc:chgData name="Marielle Kay" userId="d3be02da-bb05-40f3-bd7f-53c6d9caf82d" providerId="ADAL" clId="{94FAB837-17A0-42E6-8FB1-95743A218955}" dt="2020-11-23T11:23:12.420" v="575" actId="2696"/>
        <pc:sldMkLst>
          <pc:docMk/>
          <pc:sldMk cId="3472571102" sldId="256"/>
        </pc:sldMkLst>
      </pc:sldChg>
      <pc:sldChg chg="addSp modSp del">
        <pc:chgData name="Marielle Kay" userId="d3be02da-bb05-40f3-bd7f-53c6d9caf82d" providerId="ADAL" clId="{94FAB837-17A0-42E6-8FB1-95743A218955}" dt="2020-11-23T11:30:33.353" v="585" actId="255"/>
        <pc:sldMkLst>
          <pc:docMk/>
          <pc:sldMk cId="543054317" sldId="261"/>
        </pc:sldMkLst>
        <pc:spChg chg="mod">
          <ac:chgData name="Marielle Kay" userId="d3be02da-bb05-40f3-bd7f-53c6d9caf82d" providerId="ADAL" clId="{94FAB837-17A0-42E6-8FB1-95743A218955}" dt="2020-11-23T09:00:49.506" v="572" actId="122"/>
          <ac:spMkLst>
            <pc:docMk/>
            <pc:sldMk cId="543054317" sldId="261"/>
            <ac:spMk id="2" creationId="{00000000-0000-0000-0000-000000000000}"/>
          </ac:spMkLst>
        </pc:spChg>
        <pc:spChg chg="add mod">
          <ac:chgData name="Marielle Kay" userId="d3be02da-bb05-40f3-bd7f-53c6d9caf82d" providerId="ADAL" clId="{94FAB837-17A0-42E6-8FB1-95743A218955}" dt="2020-11-23T11:30:33.353" v="585" actId="255"/>
          <ac:spMkLst>
            <pc:docMk/>
            <pc:sldMk cId="543054317" sldId="261"/>
            <ac:spMk id="3" creationId="{1F2781C4-84E3-4A31-A04F-9F4E82089058}"/>
          </ac:spMkLst>
        </pc:spChg>
      </pc:sldChg>
      <pc:sldChg chg="modSp del modAnim">
        <pc:chgData name="Marielle Kay" userId="d3be02da-bb05-40f3-bd7f-53c6d9caf82d" providerId="ADAL" clId="{94FAB837-17A0-42E6-8FB1-95743A218955}" dt="2020-11-23T08:58:32.736" v="454" actId="2696"/>
        <pc:sldMkLst>
          <pc:docMk/>
          <pc:sldMk cId="742174603" sldId="276"/>
        </pc:sldMkLst>
        <pc:spChg chg="mod">
          <ac:chgData name="Marielle Kay" userId="d3be02da-bb05-40f3-bd7f-53c6d9caf82d" providerId="ADAL" clId="{94FAB837-17A0-42E6-8FB1-95743A218955}" dt="2020-11-21T14:25:21.177" v="443" actId="20577"/>
          <ac:spMkLst>
            <pc:docMk/>
            <pc:sldMk cId="742174603" sldId="276"/>
            <ac:spMk id="4" creationId="{6ACC743E-7243-47FF-9C73-94BC7EA1C615}"/>
          </ac:spMkLst>
        </pc:spChg>
        <pc:picChg chg="mod">
          <ac:chgData name="Marielle Kay" userId="d3be02da-bb05-40f3-bd7f-53c6d9caf82d" providerId="ADAL" clId="{94FAB837-17A0-42E6-8FB1-95743A218955}" dt="2020-11-21T14:26:04.915" v="445" actId="1076"/>
          <ac:picMkLst>
            <pc:docMk/>
            <pc:sldMk cId="742174603" sldId="276"/>
            <ac:picMk id="5" creationId="{C92955D1-D7E1-4C31-B438-F5F53B2616B5}"/>
          </ac:picMkLst>
        </pc:picChg>
      </pc:sldChg>
      <pc:sldChg chg="add del">
        <pc:chgData name="Marielle Kay" userId="d3be02da-bb05-40f3-bd7f-53c6d9caf82d" providerId="ADAL" clId="{94FAB837-17A0-42E6-8FB1-95743A218955}" dt="2020-11-23T11:22:25.912" v="574"/>
        <pc:sldMkLst>
          <pc:docMk/>
          <pc:sldMk cId="1904451362" sldId="278"/>
        </pc:sldMkLst>
      </pc:sldChg>
      <pc:sldChg chg="modSp">
        <pc:chgData name="Marielle Kay" userId="d3be02da-bb05-40f3-bd7f-53c6d9caf82d" providerId="ADAL" clId="{94FAB837-17A0-42E6-8FB1-95743A218955}" dt="2020-11-23T11:23:17.106" v="577" actId="20577"/>
        <pc:sldMkLst>
          <pc:docMk/>
          <pc:sldMk cId="4213994791" sldId="278"/>
        </pc:sldMkLst>
        <pc:spChg chg="mod">
          <ac:chgData name="Marielle Kay" userId="d3be02da-bb05-40f3-bd7f-53c6d9caf82d" providerId="ADAL" clId="{94FAB837-17A0-42E6-8FB1-95743A218955}" dt="2020-11-23T11:23:17.106" v="577" actId="20577"/>
          <ac:spMkLst>
            <pc:docMk/>
            <pc:sldMk cId="4213994791" sldId="278"/>
            <ac:spMk id="6" creationId="{00000000-0000-0000-0000-000000000000}"/>
          </ac:spMkLst>
        </pc:spChg>
      </pc:sldChg>
      <pc:sldChg chg="addSp modSp del">
        <pc:chgData name="Marielle Kay" userId="d3be02da-bb05-40f3-bd7f-53c6d9caf82d" providerId="ADAL" clId="{94FAB837-17A0-42E6-8FB1-95743A218955}" dt="2020-11-23T11:30:36.208" v="586" actId="2696"/>
        <pc:sldMkLst>
          <pc:docMk/>
          <pc:sldMk cId="1461557992" sldId="280"/>
        </pc:sldMkLst>
        <pc:spChg chg="add mod">
          <ac:chgData name="Marielle Kay" userId="d3be02da-bb05-40f3-bd7f-53c6d9caf82d" providerId="ADAL" clId="{94FAB837-17A0-42E6-8FB1-95743A218955}" dt="2020-11-23T11:26:35.419" v="580" actId="255"/>
          <ac:spMkLst>
            <pc:docMk/>
            <pc:sldMk cId="1461557992" sldId="280"/>
            <ac:spMk id="3" creationId="{E40FF9AF-4910-41B2-9B67-E407B3E30D00}"/>
          </ac:spMkLst>
        </pc:spChg>
      </pc:sldChg>
      <pc:sldMasterChg chg="delSldLayout">
        <pc:chgData name="Marielle Kay" userId="d3be02da-bb05-40f3-bd7f-53c6d9caf82d" providerId="ADAL" clId="{94FAB837-17A0-42E6-8FB1-95743A218955}" dt="2020-11-23T08:58:32.736" v="455" actId="2696"/>
        <pc:sldMasterMkLst>
          <pc:docMk/>
          <pc:sldMasterMk cId="763112792" sldId="2147483648"/>
        </pc:sldMasterMkLst>
        <pc:sldLayoutChg chg="del">
          <pc:chgData name="Marielle Kay" userId="d3be02da-bb05-40f3-bd7f-53c6d9caf82d" providerId="ADAL" clId="{94FAB837-17A0-42E6-8FB1-95743A218955}" dt="2020-11-23T08:58:32.736" v="455" actId="2696"/>
          <pc:sldLayoutMkLst>
            <pc:docMk/>
            <pc:sldMasterMk cId="763112792" sldId="2147483648"/>
            <pc:sldLayoutMk cId="1654372147" sldId="2147483657"/>
          </pc:sldLayoutMkLst>
        </pc:sldLayoutChg>
      </pc:sldMasterChg>
    </pc:docChg>
  </pc:docChgLst>
  <pc:docChgLst>
    <pc:chgData name="Marielle Kay" userId="d3be02da-bb05-40f3-bd7f-53c6d9caf82d" providerId="ADAL" clId="{FF2BA011-4F10-45EB-A082-B3201BB560E1}"/>
    <pc:docChg chg="modSld">
      <pc:chgData name="Marielle Kay" userId="d3be02da-bb05-40f3-bd7f-53c6d9caf82d" providerId="ADAL" clId="{FF2BA011-4F10-45EB-A082-B3201BB560E1}" dt="2020-11-03T14:52:17.581" v="24" actId="1076"/>
      <pc:docMkLst>
        <pc:docMk/>
      </pc:docMkLst>
      <pc:sldChg chg="modSp">
        <pc:chgData name="Marielle Kay" userId="d3be02da-bb05-40f3-bd7f-53c6d9caf82d" providerId="ADAL" clId="{FF2BA011-4F10-45EB-A082-B3201BB560E1}" dt="2020-11-03T14:52:17.581" v="24" actId="1076"/>
        <pc:sldMkLst>
          <pc:docMk/>
          <pc:sldMk cId="2416515000" sldId="263"/>
        </pc:sldMkLst>
        <pc:spChg chg="mod">
          <ac:chgData name="Marielle Kay" userId="d3be02da-bb05-40f3-bd7f-53c6d9caf82d" providerId="ADAL" clId="{FF2BA011-4F10-45EB-A082-B3201BB560E1}" dt="2020-11-03T14:52:17.581" v="24" actId="1076"/>
          <ac:spMkLst>
            <pc:docMk/>
            <pc:sldMk cId="2416515000" sldId="263"/>
            <ac:spMk id="5" creationId="{C68D0394-BAE1-4468-9DCC-C95E8380F475}"/>
          </ac:spMkLst>
        </pc:spChg>
      </pc:sldChg>
      <pc:sldChg chg="modSp">
        <pc:chgData name="Marielle Kay" userId="d3be02da-bb05-40f3-bd7f-53c6d9caf82d" providerId="ADAL" clId="{FF2BA011-4F10-45EB-A082-B3201BB560E1}" dt="2020-11-03T10:08:33.349" v="0" actId="1076"/>
        <pc:sldMkLst>
          <pc:docMk/>
          <pc:sldMk cId="2017591216" sldId="265"/>
        </pc:sldMkLst>
        <pc:spChg chg="mod">
          <ac:chgData name="Marielle Kay" userId="d3be02da-bb05-40f3-bd7f-53c6d9caf82d" providerId="ADAL" clId="{FF2BA011-4F10-45EB-A082-B3201BB560E1}" dt="2020-11-03T10:08:33.349" v="0" actId="1076"/>
          <ac:spMkLst>
            <pc:docMk/>
            <pc:sldMk cId="2017591216" sldId="265"/>
            <ac:spMk id="22" creationId="{0BD25685-014E-46A2-A1B5-B914E2CCDD9C}"/>
          </ac:spMkLst>
        </pc:spChg>
      </pc:sldChg>
      <pc:sldChg chg="modSp modAnim">
        <pc:chgData name="Marielle Kay" userId="d3be02da-bb05-40f3-bd7f-53c6d9caf82d" providerId="ADAL" clId="{FF2BA011-4F10-45EB-A082-B3201BB560E1}" dt="2020-11-03T10:13:11.830" v="23"/>
        <pc:sldMkLst>
          <pc:docMk/>
          <pc:sldMk cId="742174603" sldId="276"/>
        </pc:sldMkLst>
        <pc:spChg chg="mod">
          <ac:chgData name="Marielle Kay" userId="d3be02da-bb05-40f3-bd7f-53c6d9caf82d" providerId="ADAL" clId="{FF2BA011-4F10-45EB-A082-B3201BB560E1}" dt="2020-11-03T10:13:06.507" v="22" actId="20577"/>
          <ac:spMkLst>
            <pc:docMk/>
            <pc:sldMk cId="742174603" sldId="276"/>
            <ac:spMk id="4" creationId="{6ACC743E-7243-47FF-9C73-94BC7EA1C615}"/>
          </ac:spMkLst>
        </pc:spChg>
      </pc:sldChg>
    </pc:docChg>
  </pc:docChgLst>
  <pc:docChgLst>
    <pc:chgData name="Richard Allin" userId="feda722f-d556-4a92-a58e-279c634fffad" providerId="ADAL" clId="{49844BFC-6F9A-4E74-ADF7-08CDDA9DC02C}"/>
    <pc:docChg chg="undo redo custSel addSld delSld modSld">
      <pc:chgData name="Richard Allin" userId="feda722f-d556-4a92-a58e-279c634fffad" providerId="ADAL" clId="{49844BFC-6F9A-4E74-ADF7-08CDDA9DC02C}" dt="2021-07-02T13:40:28.123" v="659" actId="47"/>
      <pc:docMkLst>
        <pc:docMk/>
      </pc:docMkLst>
      <pc:sldChg chg="modAnim">
        <pc:chgData name="Richard Allin" userId="feda722f-d556-4a92-a58e-279c634fffad" providerId="ADAL" clId="{49844BFC-6F9A-4E74-ADF7-08CDDA9DC02C}" dt="2021-07-02T13:28:49.182" v="2"/>
        <pc:sldMkLst>
          <pc:docMk/>
          <pc:sldMk cId="2416515000" sldId="263"/>
        </pc:sldMkLst>
      </pc:sldChg>
      <pc:sldChg chg="modAnim">
        <pc:chgData name="Richard Allin" userId="feda722f-d556-4a92-a58e-279c634fffad" providerId="ADAL" clId="{49844BFC-6F9A-4E74-ADF7-08CDDA9DC02C}" dt="2021-07-02T13:28:54.052" v="3"/>
        <pc:sldMkLst>
          <pc:docMk/>
          <pc:sldMk cId="1221524367" sldId="266"/>
        </pc:sldMkLst>
      </pc:sldChg>
      <pc:sldChg chg="modAnim">
        <pc:chgData name="Richard Allin" userId="feda722f-d556-4a92-a58e-279c634fffad" providerId="ADAL" clId="{49844BFC-6F9A-4E74-ADF7-08CDDA9DC02C}" dt="2021-07-02T13:28:56.340" v="4"/>
        <pc:sldMkLst>
          <pc:docMk/>
          <pc:sldMk cId="239709789" sldId="267"/>
        </pc:sldMkLst>
      </pc:sldChg>
      <pc:sldChg chg="modAnim">
        <pc:chgData name="Richard Allin" userId="feda722f-d556-4a92-a58e-279c634fffad" providerId="ADAL" clId="{49844BFC-6F9A-4E74-ADF7-08CDDA9DC02C}" dt="2021-07-02T13:28:58.764" v="5"/>
        <pc:sldMkLst>
          <pc:docMk/>
          <pc:sldMk cId="2443893858" sldId="268"/>
        </pc:sldMkLst>
      </pc:sldChg>
      <pc:sldChg chg="modAnim">
        <pc:chgData name="Richard Allin" userId="feda722f-d556-4a92-a58e-279c634fffad" providerId="ADAL" clId="{49844BFC-6F9A-4E74-ADF7-08CDDA9DC02C}" dt="2021-07-02T13:29:00.630" v="6"/>
        <pc:sldMkLst>
          <pc:docMk/>
          <pc:sldMk cId="3719325417" sldId="269"/>
        </pc:sldMkLst>
      </pc:sldChg>
      <pc:sldChg chg="addSp delSp modSp mod modAnim">
        <pc:chgData name="Richard Allin" userId="feda722f-d556-4a92-a58e-279c634fffad" providerId="ADAL" clId="{49844BFC-6F9A-4E74-ADF7-08CDDA9DC02C}" dt="2021-07-02T13:40:20.578" v="658" actId="6549"/>
        <pc:sldMkLst>
          <pc:docMk/>
          <pc:sldMk cId="286203143" sldId="271"/>
        </pc:sldMkLst>
        <pc:spChg chg="mod">
          <ac:chgData name="Richard Allin" userId="feda722f-d556-4a92-a58e-279c634fffad" providerId="ADAL" clId="{49844BFC-6F9A-4E74-ADF7-08CDDA9DC02C}" dt="2021-07-02T13:40:19.614" v="654" actId="1076"/>
          <ac:spMkLst>
            <pc:docMk/>
            <pc:sldMk cId="286203143" sldId="271"/>
            <ac:spMk id="3" creationId="{C099F960-D0BF-471C-93C3-DC74CC83A19A}"/>
          </ac:spMkLst>
        </pc:spChg>
        <pc:spChg chg="mod">
          <ac:chgData name="Richard Allin" userId="feda722f-d556-4a92-a58e-279c634fffad" providerId="ADAL" clId="{49844BFC-6F9A-4E74-ADF7-08CDDA9DC02C}" dt="2021-07-02T13:40:19.890" v="655" actId="1076"/>
          <ac:spMkLst>
            <pc:docMk/>
            <pc:sldMk cId="286203143" sldId="271"/>
            <ac:spMk id="4" creationId="{EDD2800C-FF07-429F-898A-A1F9CDF1D1E4}"/>
          </ac:spMkLst>
        </pc:spChg>
        <pc:spChg chg="mod">
          <ac:chgData name="Richard Allin" userId="feda722f-d556-4a92-a58e-279c634fffad" providerId="ADAL" clId="{49844BFC-6F9A-4E74-ADF7-08CDDA9DC02C}" dt="2021-07-02T13:40:20.026" v="656" actId="1076"/>
          <ac:spMkLst>
            <pc:docMk/>
            <pc:sldMk cId="286203143" sldId="271"/>
            <ac:spMk id="5" creationId="{955E86D4-1F30-453B-BEA5-D423A75774D8}"/>
          </ac:spMkLst>
        </pc:spChg>
        <pc:spChg chg="mod">
          <ac:chgData name="Richard Allin" userId="feda722f-d556-4a92-a58e-279c634fffad" providerId="ADAL" clId="{49844BFC-6F9A-4E74-ADF7-08CDDA9DC02C}" dt="2021-07-02T13:40:20.578" v="658" actId="6549"/>
          <ac:spMkLst>
            <pc:docMk/>
            <pc:sldMk cId="286203143" sldId="271"/>
            <ac:spMk id="6" creationId="{D0DD29CE-9CFD-41C9-8BED-AC450C0571CB}"/>
          </ac:spMkLst>
        </pc:spChg>
        <pc:spChg chg="mod">
          <ac:chgData name="Richard Allin" userId="feda722f-d556-4a92-a58e-279c634fffad" providerId="ADAL" clId="{49844BFC-6F9A-4E74-ADF7-08CDDA9DC02C}" dt="2021-07-02T13:39:04.791" v="625"/>
          <ac:spMkLst>
            <pc:docMk/>
            <pc:sldMk cId="286203143" sldId="271"/>
            <ac:spMk id="9" creationId="{D3B13698-F669-4212-A411-F70BD72944B0}"/>
          </ac:spMkLst>
        </pc:spChg>
        <pc:spChg chg="mod">
          <ac:chgData name="Richard Allin" userId="feda722f-d556-4a92-a58e-279c634fffad" providerId="ADAL" clId="{49844BFC-6F9A-4E74-ADF7-08CDDA9DC02C}" dt="2021-07-02T13:39:04.791" v="625"/>
          <ac:spMkLst>
            <pc:docMk/>
            <pc:sldMk cId="286203143" sldId="271"/>
            <ac:spMk id="11" creationId="{FC85EF85-0E02-40B8-9AC8-54D8881DB7B2}"/>
          </ac:spMkLst>
        </pc:spChg>
        <pc:spChg chg="mod">
          <ac:chgData name="Richard Allin" userId="feda722f-d556-4a92-a58e-279c634fffad" providerId="ADAL" clId="{49844BFC-6F9A-4E74-ADF7-08CDDA9DC02C}" dt="2021-07-02T13:39:04.791" v="625"/>
          <ac:spMkLst>
            <pc:docMk/>
            <pc:sldMk cId="286203143" sldId="271"/>
            <ac:spMk id="13" creationId="{BFC0A3B2-DC8B-4C9E-9339-90F26E49B84B}"/>
          </ac:spMkLst>
        </pc:spChg>
        <pc:spChg chg="mod">
          <ac:chgData name="Richard Allin" userId="feda722f-d556-4a92-a58e-279c634fffad" providerId="ADAL" clId="{49844BFC-6F9A-4E74-ADF7-08CDDA9DC02C}" dt="2021-07-02T13:39:04.791" v="625"/>
          <ac:spMkLst>
            <pc:docMk/>
            <pc:sldMk cId="286203143" sldId="271"/>
            <ac:spMk id="14" creationId="{792B85BB-15A3-4BDA-BA7E-8D35CEF69F91}"/>
          </ac:spMkLst>
        </pc:spChg>
        <pc:spChg chg="mod">
          <ac:chgData name="Richard Allin" userId="feda722f-d556-4a92-a58e-279c634fffad" providerId="ADAL" clId="{49844BFC-6F9A-4E74-ADF7-08CDDA9DC02C}" dt="2021-07-02T13:39:04.791" v="625"/>
          <ac:spMkLst>
            <pc:docMk/>
            <pc:sldMk cId="286203143" sldId="271"/>
            <ac:spMk id="16" creationId="{5D62E8B9-7728-4336-8002-5DFDBE886403}"/>
          </ac:spMkLst>
        </pc:spChg>
        <pc:spChg chg="mod">
          <ac:chgData name="Richard Allin" userId="feda722f-d556-4a92-a58e-279c634fffad" providerId="ADAL" clId="{49844BFC-6F9A-4E74-ADF7-08CDDA9DC02C}" dt="2021-07-02T13:39:04.791" v="625"/>
          <ac:spMkLst>
            <pc:docMk/>
            <pc:sldMk cId="286203143" sldId="271"/>
            <ac:spMk id="17" creationId="{59A0F513-5BAE-45F7-9571-D1D7D358BD03}"/>
          </ac:spMkLst>
        </pc:spChg>
        <pc:spChg chg="mod">
          <ac:chgData name="Richard Allin" userId="feda722f-d556-4a92-a58e-279c634fffad" providerId="ADAL" clId="{49844BFC-6F9A-4E74-ADF7-08CDDA9DC02C}" dt="2021-07-02T13:39:04.791" v="625"/>
          <ac:spMkLst>
            <pc:docMk/>
            <pc:sldMk cId="286203143" sldId="271"/>
            <ac:spMk id="19" creationId="{BA2C32CB-E408-4A9C-A427-9BC2BE2DDAAC}"/>
          </ac:spMkLst>
        </pc:spChg>
        <pc:spChg chg="mod">
          <ac:chgData name="Richard Allin" userId="feda722f-d556-4a92-a58e-279c634fffad" providerId="ADAL" clId="{49844BFC-6F9A-4E74-ADF7-08CDDA9DC02C}" dt="2021-07-02T13:39:04.791" v="625"/>
          <ac:spMkLst>
            <pc:docMk/>
            <pc:sldMk cId="286203143" sldId="271"/>
            <ac:spMk id="20" creationId="{70768B8A-6D65-46CE-8E22-2DD856278F11}"/>
          </ac:spMkLst>
        </pc:spChg>
        <pc:spChg chg="add del mod">
          <ac:chgData name="Richard Allin" userId="feda722f-d556-4a92-a58e-279c634fffad" providerId="ADAL" clId="{49844BFC-6F9A-4E74-ADF7-08CDDA9DC02C}" dt="2021-07-02T13:39:29.535" v="632"/>
          <ac:spMkLst>
            <pc:docMk/>
            <pc:sldMk cId="286203143" sldId="271"/>
            <ac:spMk id="21" creationId="{1A91BE31-4966-469C-89B6-55F2D58AFFDB}"/>
          </ac:spMkLst>
        </pc:spChg>
        <pc:spChg chg="add del mod">
          <ac:chgData name="Richard Allin" userId="feda722f-d556-4a92-a58e-279c634fffad" providerId="ADAL" clId="{49844BFC-6F9A-4E74-ADF7-08CDDA9DC02C}" dt="2021-07-02T13:39:29.535" v="632"/>
          <ac:spMkLst>
            <pc:docMk/>
            <pc:sldMk cId="286203143" sldId="271"/>
            <ac:spMk id="26" creationId="{5CEE4E34-603F-470B-8F7E-2076A689F9DA}"/>
          </ac:spMkLst>
        </pc:spChg>
        <pc:spChg chg="mod">
          <ac:chgData name="Richard Allin" userId="feda722f-d556-4a92-a58e-279c634fffad" providerId="ADAL" clId="{49844BFC-6F9A-4E74-ADF7-08CDDA9DC02C}" dt="2021-07-02T13:39:30.700" v="633"/>
          <ac:spMkLst>
            <pc:docMk/>
            <pc:sldMk cId="286203143" sldId="271"/>
            <ac:spMk id="28" creationId="{8D2051C0-9D8E-461E-A7A6-3B445F6224C3}"/>
          </ac:spMkLst>
        </pc:spChg>
        <pc:spChg chg="mod">
          <ac:chgData name="Richard Allin" userId="feda722f-d556-4a92-a58e-279c634fffad" providerId="ADAL" clId="{49844BFC-6F9A-4E74-ADF7-08CDDA9DC02C}" dt="2021-07-02T13:39:30.700" v="633"/>
          <ac:spMkLst>
            <pc:docMk/>
            <pc:sldMk cId="286203143" sldId="271"/>
            <ac:spMk id="29" creationId="{DB2A498E-F645-45BE-BEF1-79D94EA9324C}"/>
          </ac:spMkLst>
        </pc:spChg>
        <pc:spChg chg="mod">
          <ac:chgData name="Richard Allin" userId="feda722f-d556-4a92-a58e-279c634fffad" providerId="ADAL" clId="{49844BFC-6F9A-4E74-ADF7-08CDDA9DC02C}" dt="2021-07-02T13:39:30.700" v="633"/>
          <ac:spMkLst>
            <pc:docMk/>
            <pc:sldMk cId="286203143" sldId="271"/>
            <ac:spMk id="31" creationId="{FEB8D270-30DF-4852-A698-1D92BE1DFEBF}"/>
          </ac:spMkLst>
        </pc:spChg>
        <pc:spChg chg="mod">
          <ac:chgData name="Richard Allin" userId="feda722f-d556-4a92-a58e-279c634fffad" providerId="ADAL" clId="{49844BFC-6F9A-4E74-ADF7-08CDDA9DC02C}" dt="2021-07-02T13:39:30.700" v="633"/>
          <ac:spMkLst>
            <pc:docMk/>
            <pc:sldMk cId="286203143" sldId="271"/>
            <ac:spMk id="32" creationId="{203DFA39-272B-4323-ADE5-69DEABEE137A}"/>
          </ac:spMkLst>
        </pc:spChg>
        <pc:spChg chg="mod">
          <ac:chgData name="Richard Allin" userId="feda722f-d556-4a92-a58e-279c634fffad" providerId="ADAL" clId="{49844BFC-6F9A-4E74-ADF7-08CDDA9DC02C}" dt="2021-07-02T13:39:30.700" v="633"/>
          <ac:spMkLst>
            <pc:docMk/>
            <pc:sldMk cId="286203143" sldId="271"/>
            <ac:spMk id="34" creationId="{A29196D2-FBAB-48C9-A140-CAE015585311}"/>
          </ac:spMkLst>
        </pc:spChg>
        <pc:spChg chg="mod">
          <ac:chgData name="Richard Allin" userId="feda722f-d556-4a92-a58e-279c634fffad" providerId="ADAL" clId="{49844BFC-6F9A-4E74-ADF7-08CDDA9DC02C}" dt="2021-07-02T13:39:30.700" v="633"/>
          <ac:spMkLst>
            <pc:docMk/>
            <pc:sldMk cId="286203143" sldId="271"/>
            <ac:spMk id="35" creationId="{B5FA5FF6-C3D1-4AB0-B213-B3D3DA6BDA8B}"/>
          </ac:spMkLst>
        </pc:spChg>
        <pc:spChg chg="mod">
          <ac:chgData name="Richard Allin" userId="feda722f-d556-4a92-a58e-279c634fffad" providerId="ADAL" clId="{49844BFC-6F9A-4E74-ADF7-08CDDA9DC02C}" dt="2021-07-02T13:39:30.700" v="633"/>
          <ac:spMkLst>
            <pc:docMk/>
            <pc:sldMk cId="286203143" sldId="271"/>
            <ac:spMk id="37" creationId="{19BA0BF5-25E3-4490-80B6-0E1747290FDB}"/>
          </ac:spMkLst>
        </pc:spChg>
        <pc:spChg chg="mod">
          <ac:chgData name="Richard Allin" userId="feda722f-d556-4a92-a58e-279c634fffad" providerId="ADAL" clId="{49844BFC-6F9A-4E74-ADF7-08CDDA9DC02C}" dt="2021-07-02T13:39:30.700" v="633"/>
          <ac:spMkLst>
            <pc:docMk/>
            <pc:sldMk cId="286203143" sldId="271"/>
            <ac:spMk id="38" creationId="{E1954D2D-33A0-45B0-B2D9-565F29795E7F}"/>
          </ac:spMkLst>
        </pc:spChg>
        <pc:spChg chg="add mod ord">
          <ac:chgData name="Richard Allin" userId="feda722f-d556-4a92-a58e-279c634fffad" providerId="ADAL" clId="{49844BFC-6F9A-4E74-ADF7-08CDDA9DC02C}" dt="2021-07-02T13:40:17.926" v="652" actId="167"/>
          <ac:spMkLst>
            <pc:docMk/>
            <pc:sldMk cId="286203143" sldId="271"/>
            <ac:spMk id="39" creationId="{CC860079-D6DC-4E8D-B60D-DA8F7313D4A0}"/>
          </ac:spMkLst>
        </pc:spChg>
        <pc:spChg chg="add mod ord">
          <ac:chgData name="Richard Allin" userId="feda722f-d556-4a92-a58e-279c634fffad" providerId="ADAL" clId="{49844BFC-6F9A-4E74-ADF7-08CDDA9DC02C}" dt="2021-07-02T13:40:17.926" v="652" actId="167"/>
          <ac:spMkLst>
            <pc:docMk/>
            <pc:sldMk cId="286203143" sldId="271"/>
            <ac:spMk id="44" creationId="{FAAB93B3-B04A-499F-B713-51330F86A8E3}"/>
          </ac:spMkLst>
        </pc:spChg>
        <pc:grpChg chg="add del mod">
          <ac:chgData name="Richard Allin" userId="feda722f-d556-4a92-a58e-279c634fffad" providerId="ADAL" clId="{49844BFC-6F9A-4E74-ADF7-08CDDA9DC02C}" dt="2021-07-02T13:39:29.535" v="632"/>
          <ac:grpSpMkLst>
            <pc:docMk/>
            <pc:sldMk cId="286203143" sldId="271"/>
            <ac:grpSpMk id="8" creationId="{8866FC84-3598-4B8C-8814-4D04F5BC4BC7}"/>
          </ac:grpSpMkLst>
        </pc:grpChg>
        <pc:grpChg chg="add del mod">
          <ac:chgData name="Richard Allin" userId="feda722f-d556-4a92-a58e-279c634fffad" providerId="ADAL" clId="{49844BFC-6F9A-4E74-ADF7-08CDDA9DC02C}" dt="2021-07-02T13:39:29.535" v="632"/>
          <ac:grpSpMkLst>
            <pc:docMk/>
            <pc:sldMk cId="286203143" sldId="271"/>
            <ac:grpSpMk id="12" creationId="{77EDD28E-8E9E-46BE-A4A4-FFCA4DB8695D}"/>
          </ac:grpSpMkLst>
        </pc:grpChg>
        <pc:grpChg chg="add del mod">
          <ac:chgData name="Richard Allin" userId="feda722f-d556-4a92-a58e-279c634fffad" providerId="ADAL" clId="{49844BFC-6F9A-4E74-ADF7-08CDDA9DC02C}" dt="2021-07-02T13:39:29.535" v="632"/>
          <ac:grpSpMkLst>
            <pc:docMk/>
            <pc:sldMk cId="286203143" sldId="271"/>
            <ac:grpSpMk id="15" creationId="{F230EE67-0229-47B0-8420-618B1CFCA8B0}"/>
          </ac:grpSpMkLst>
        </pc:grpChg>
        <pc:grpChg chg="add del mod">
          <ac:chgData name="Richard Allin" userId="feda722f-d556-4a92-a58e-279c634fffad" providerId="ADAL" clId="{49844BFC-6F9A-4E74-ADF7-08CDDA9DC02C}" dt="2021-07-02T13:39:29.535" v="632"/>
          <ac:grpSpMkLst>
            <pc:docMk/>
            <pc:sldMk cId="286203143" sldId="271"/>
            <ac:grpSpMk id="18" creationId="{3E5C5788-6CBD-42C2-8643-2116390AE3E0}"/>
          </ac:grpSpMkLst>
        </pc:grpChg>
        <pc:grpChg chg="add mod ord">
          <ac:chgData name="Richard Allin" userId="feda722f-d556-4a92-a58e-279c634fffad" providerId="ADAL" clId="{49844BFC-6F9A-4E74-ADF7-08CDDA9DC02C}" dt="2021-07-02T13:40:17.926" v="652" actId="167"/>
          <ac:grpSpMkLst>
            <pc:docMk/>
            <pc:sldMk cId="286203143" sldId="271"/>
            <ac:grpSpMk id="27" creationId="{5D3206AB-1E69-4B82-A792-6A8A1CFEEFBF}"/>
          </ac:grpSpMkLst>
        </pc:grpChg>
        <pc:grpChg chg="add mod ord">
          <ac:chgData name="Richard Allin" userId="feda722f-d556-4a92-a58e-279c634fffad" providerId="ADAL" clId="{49844BFC-6F9A-4E74-ADF7-08CDDA9DC02C}" dt="2021-07-02T13:40:17.926" v="652" actId="167"/>
          <ac:grpSpMkLst>
            <pc:docMk/>
            <pc:sldMk cId="286203143" sldId="271"/>
            <ac:grpSpMk id="30" creationId="{535CC88F-34CC-4288-858E-F8085324BADC}"/>
          </ac:grpSpMkLst>
        </pc:grpChg>
        <pc:grpChg chg="add mod ord">
          <ac:chgData name="Richard Allin" userId="feda722f-d556-4a92-a58e-279c634fffad" providerId="ADAL" clId="{49844BFC-6F9A-4E74-ADF7-08CDDA9DC02C}" dt="2021-07-02T13:40:17.926" v="652" actId="167"/>
          <ac:grpSpMkLst>
            <pc:docMk/>
            <pc:sldMk cId="286203143" sldId="271"/>
            <ac:grpSpMk id="33" creationId="{0285B1D3-6643-4B51-BF07-3DBF1CE7B856}"/>
          </ac:grpSpMkLst>
        </pc:grpChg>
        <pc:grpChg chg="add mod ord">
          <ac:chgData name="Richard Allin" userId="feda722f-d556-4a92-a58e-279c634fffad" providerId="ADAL" clId="{49844BFC-6F9A-4E74-ADF7-08CDDA9DC02C}" dt="2021-07-02T13:40:17.926" v="652" actId="167"/>
          <ac:grpSpMkLst>
            <pc:docMk/>
            <pc:sldMk cId="286203143" sldId="271"/>
            <ac:grpSpMk id="36" creationId="{F42A16F7-B9CA-44AD-8BAA-92DAEC666653}"/>
          </ac:grpSpMkLst>
        </pc:grpChg>
        <pc:picChg chg="add del mod">
          <ac:chgData name="Richard Allin" userId="feda722f-d556-4a92-a58e-279c634fffad" providerId="ADAL" clId="{49844BFC-6F9A-4E74-ADF7-08CDDA9DC02C}" dt="2021-07-02T13:40:19.231" v="653" actId="478"/>
          <ac:picMkLst>
            <pc:docMk/>
            <pc:sldMk cId="286203143" sldId="271"/>
            <ac:picMk id="2" creationId="{8E713C4F-756A-484F-8E7E-5E16A7BAA386}"/>
          </ac:picMkLst>
        </pc:picChg>
        <pc:cxnChg chg="add del mod">
          <ac:chgData name="Richard Allin" userId="feda722f-d556-4a92-a58e-279c634fffad" providerId="ADAL" clId="{49844BFC-6F9A-4E74-ADF7-08CDDA9DC02C}" dt="2021-07-02T13:39:29.535" v="632"/>
          <ac:cxnSpMkLst>
            <pc:docMk/>
            <pc:sldMk cId="286203143" sldId="271"/>
            <ac:cxnSpMk id="22" creationId="{23C153AC-99C5-419B-A167-C393D8D3180F}"/>
          </ac:cxnSpMkLst>
        </pc:cxnChg>
        <pc:cxnChg chg="add del mod">
          <ac:chgData name="Richard Allin" userId="feda722f-d556-4a92-a58e-279c634fffad" providerId="ADAL" clId="{49844BFC-6F9A-4E74-ADF7-08CDDA9DC02C}" dt="2021-07-02T13:39:29.535" v="632"/>
          <ac:cxnSpMkLst>
            <pc:docMk/>
            <pc:sldMk cId="286203143" sldId="271"/>
            <ac:cxnSpMk id="23" creationId="{B628AEDE-AE74-4447-B365-EBE3F298E5A5}"/>
          </ac:cxnSpMkLst>
        </pc:cxnChg>
        <pc:cxnChg chg="add del mod">
          <ac:chgData name="Richard Allin" userId="feda722f-d556-4a92-a58e-279c634fffad" providerId="ADAL" clId="{49844BFC-6F9A-4E74-ADF7-08CDDA9DC02C}" dt="2021-07-02T13:39:29.535" v="632"/>
          <ac:cxnSpMkLst>
            <pc:docMk/>
            <pc:sldMk cId="286203143" sldId="271"/>
            <ac:cxnSpMk id="24" creationId="{03EC4FF3-7092-4B50-9885-3F2F1947D469}"/>
          </ac:cxnSpMkLst>
        </pc:cxnChg>
        <pc:cxnChg chg="add del mod">
          <ac:chgData name="Richard Allin" userId="feda722f-d556-4a92-a58e-279c634fffad" providerId="ADAL" clId="{49844BFC-6F9A-4E74-ADF7-08CDDA9DC02C}" dt="2021-07-02T13:39:29.535" v="632"/>
          <ac:cxnSpMkLst>
            <pc:docMk/>
            <pc:sldMk cId="286203143" sldId="271"/>
            <ac:cxnSpMk id="25" creationId="{A68887C1-AB13-41E3-AEF0-CECEB11B6090}"/>
          </ac:cxnSpMkLst>
        </pc:cxnChg>
        <pc:cxnChg chg="add mod ord">
          <ac:chgData name="Richard Allin" userId="feda722f-d556-4a92-a58e-279c634fffad" providerId="ADAL" clId="{49844BFC-6F9A-4E74-ADF7-08CDDA9DC02C}" dt="2021-07-02T13:40:17.926" v="652" actId="167"/>
          <ac:cxnSpMkLst>
            <pc:docMk/>
            <pc:sldMk cId="286203143" sldId="271"/>
            <ac:cxnSpMk id="40" creationId="{019A4243-3BDB-4E06-AB3D-526E071C7CD0}"/>
          </ac:cxnSpMkLst>
        </pc:cxnChg>
        <pc:cxnChg chg="add mod ord">
          <ac:chgData name="Richard Allin" userId="feda722f-d556-4a92-a58e-279c634fffad" providerId="ADAL" clId="{49844BFC-6F9A-4E74-ADF7-08CDDA9DC02C}" dt="2021-07-02T13:40:17.926" v="652" actId="167"/>
          <ac:cxnSpMkLst>
            <pc:docMk/>
            <pc:sldMk cId="286203143" sldId="271"/>
            <ac:cxnSpMk id="41" creationId="{1FC5DE43-B101-4722-8CAB-A3519501037B}"/>
          </ac:cxnSpMkLst>
        </pc:cxnChg>
        <pc:cxnChg chg="add mod ord">
          <ac:chgData name="Richard Allin" userId="feda722f-d556-4a92-a58e-279c634fffad" providerId="ADAL" clId="{49844BFC-6F9A-4E74-ADF7-08CDDA9DC02C}" dt="2021-07-02T13:40:17.926" v="652" actId="167"/>
          <ac:cxnSpMkLst>
            <pc:docMk/>
            <pc:sldMk cId="286203143" sldId="271"/>
            <ac:cxnSpMk id="42" creationId="{F35B2D19-3D2D-4D24-91C5-87953F4FDD14}"/>
          </ac:cxnSpMkLst>
        </pc:cxnChg>
        <pc:cxnChg chg="add mod ord">
          <ac:chgData name="Richard Allin" userId="feda722f-d556-4a92-a58e-279c634fffad" providerId="ADAL" clId="{49844BFC-6F9A-4E74-ADF7-08CDDA9DC02C}" dt="2021-07-02T13:40:17.926" v="652" actId="167"/>
          <ac:cxnSpMkLst>
            <pc:docMk/>
            <pc:sldMk cId="286203143" sldId="271"/>
            <ac:cxnSpMk id="43" creationId="{14F8C631-3928-42BE-8A51-BABECC9CCEF8}"/>
          </ac:cxnSpMkLst>
        </pc:cxnChg>
      </pc:sldChg>
      <pc:sldChg chg="addSp delSp modSp mod modAnim">
        <pc:chgData name="Richard Allin" userId="feda722f-d556-4a92-a58e-279c634fffad" providerId="ADAL" clId="{49844BFC-6F9A-4E74-ADF7-08CDDA9DC02C}" dt="2021-07-02T13:39:27.828" v="630"/>
        <pc:sldMkLst>
          <pc:docMk/>
          <pc:sldMk cId="415090243" sldId="277"/>
        </pc:sldMkLst>
        <pc:spChg chg="mod">
          <ac:chgData name="Richard Allin" userId="feda722f-d556-4a92-a58e-279c634fffad" providerId="ADAL" clId="{49844BFC-6F9A-4E74-ADF7-08CDDA9DC02C}" dt="2021-07-02T13:38:46.439" v="624"/>
          <ac:spMkLst>
            <pc:docMk/>
            <pc:sldMk cId="415090243" sldId="277"/>
            <ac:spMk id="7" creationId="{B01B6E5D-A191-4093-B077-36B384837F51}"/>
          </ac:spMkLst>
        </pc:spChg>
        <pc:spChg chg="mod">
          <ac:chgData name="Richard Allin" userId="feda722f-d556-4a92-a58e-279c634fffad" providerId="ADAL" clId="{49844BFC-6F9A-4E74-ADF7-08CDDA9DC02C}" dt="2021-07-02T13:38:46.439" v="624"/>
          <ac:spMkLst>
            <pc:docMk/>
            <pc:sldMk cId="415090243" sldId="277"/>
            <ac:spMk id="8" creationId="{613E6D07-78DE-443D-B1C9-0029AED87741}"/>
          </ac:spMkLst>
        </pc:spChg>
        <pc:spChg chg="mod">
          <ac:chgData name="Richard Allin" userId="feda722f-d556-4a92-a58e-279c634fffad" providerId="ADAL" clId="{49844BFC-6F9A-4E74-ADF7-08CDDA9DC02C}" dt="2021-07-02T13:38:46.439" v="624"/>
          <ac:spMkLst>
            <pc:docMk/>
            <pc:sldMk cId="415090243" sldId="277"/>
            <ac:spMk id="11" creationId="{6F689ABF-3B00-4B88-98AD-A7032C80E9E4}"/>
          </ac:spMkLst>
        </pc:spChg>
        <pc:spChg chg="mod">
          <ac:chgData name="Richard Allin" userId="feda722f-d556-4a92-a58e-279c634fffad" providerId="ADAL" clId="{49844BFC-6F9A-4E74-ADF7-08CDDA9DC02C}" dt="2021-07-02T13:38:46.439" v="624"/>
          <ac:spMkLst>
            <pc:docMk/>
            <pc:sldMk cId="415090243" sldId="277"/>
            <ac:spMk id="12" creationId="{DF3A544A-09CD-4FEF-8B0F-D9500C6658E0}"/>
          </ac:spMkLst>
        </pc:spChg>
        <pc:spChg chg="mod">
          <ac:chgData name="Richard Allin" userId="feda722f-d556-4a92-a58e-279c634fffad" providerId="ADAL" clId="{49844BFC-6F9A-4E74-ADF7-08CDDA9DC02C}" dt="2021-07-02T13:38:46.439" v="624"/>
          <ac:spMkLst>
            <pc:docMk/>
            <pc:sldMk cId="415090243" sldId="277"/>
            <ac:spMk id="14" creationId="{777FBC00-09B9-4F58-A672-81C7975D7E29}"/>
          </ac:spMkLst>
        </pc:spChg>
        <pc:spChg chg="mod">
          <ac:chgData name="Richard Allin" userId="feda722f-d556-4a92-a58e-279c634fffad" providerId="ADAL" clId="{49844BFC-6F9A-4E74-ADF7-08CDDA9DC02C}" dt="2021-07-02T13:38:46.439" v="624"/>
          <ac:spMkLst>
            <pc:docMk/>
            <pc:sldMk cId="415090243" sldId="277"/>
            <ac:spMk id="15" creationId="{14D74F01-41DD-4918-BB80-116FF9ECEF46}"/>
          </ac:spMkLst>
        </pc:spChg>
        <pc:spChg chg="mod">
          <ac:chgData name="Richard Allin" userId="feda722f-d556-4a92-a58e-279c634fffad" providerId="ADAL" clId="{49844BFC-6F9A-4E74-ADF7-08CDDA9DC02C}" dt="2021-07-02T13:38:46.439" v="624"/>
          <ac:spMkLst>
            <pc:docMk/>
            <pc:sldMk cId="415090243" sldId="277"/>
            <ac:spMk id="17" creationId="{9CC9125F-6DC2-4AFE-AB0E-497B18E16129}"/>
          </ac:spMkLst>
        </pc:spChg>
        <pc:spChg chg="mod">
          <ac:chgData name="Richard Allin" userId="feda722f-d556-4a92-a58e-279c634fffad" providerId="ADAL" clId="{49844BFC-6F9A-4E74-ADF7-08CDDA9DC02C}" dt="2021-07-02T13:38:46.439" v="624"/>
          <ac:spMkLst>
            <pc:docMk/>
            <pc:sldMk cId="415090243" sldId="277"/>
            <ac:spMk id="18" creationId="{D67B90E1-6E84-4FC7-B482-C9FF029A7608}"/>
          </ac:spMkLst>
        </pc:spChg>
        <pc:spChg chg="add del mod">
          <ac:chgData name="Richard Allin" userId="feda722f-d556-4a92-a58e-279c634fffad" providerId="ADAL" clId="{49844BFC-6F9A-4E74-ADF7-08CDDA9DC02C}" dt="2021-07-02T13:39:27.828" v="630"/>
          <ac:spMkLst>
            <pc:docMk/>
            <pc:sldMk cId="415090243" sldId="277"/>
            <ac:spMk id="19" creationId="{57DD73FB-D0DF-425A-B599-D2D56C9BA946}"/>
          </ac:spMkLst>
        </pc:spChg>
        <pc:spChg chg="add del mod">
          <ac:chgData name="Richard Allin" userId="feda722f-d556-4a92-a58e-279c634fffad" providerId="ADAL" clId="{49844BFC-6F9A-4E74-ADF7-08CDDA9DC02C}" dt="2021-07-02T13:39:27.828" v="630"/>
          <ac:spMkLst>
            <pc:docMk/>
            <pc:sldMk cId="415090243" sldId="277"/>
            <ac:spMk id="24" creationId="{5E316ED8-B3BB-47EA-BEB0-0B95A8D2F790}"/>
          </ac:spMkLst>
        </pc:spChg>
        <pc:grpChg chg="add del mod">
          <ac:chgData name="Richard Allin" userId="feda722f-d556-4a92-a58e-279c634fffad" providerId="ADAL" clId="{49844BFC-6F9A-4E74-ADF7-08CDDA9DC02C}" dt="2021-07-02T13:39:27.828" v="630"/>
          <ac:grpSpMkLst>
            <pc:docMk/>
            <pc:sldMk cId="415090243" sldId="277"/>
            <ac:grpSpMk id="6" creationId="{3C9A13C1-0ACE-4609-9CCE-F811648117FA}"/>
          </ac:grpSpMkLst>
        </pc:grpChg>
        <pc:grpChg chg="add del mod">
          <ac:chgData name="Richard Allin" userId="feda722f-d556-4a92-a58e-279c634fffad" providerId="ADAL" clId="{49844BFC-6F9A-4E74-ADF7-08CDDA9DC02C}" dt="2021-07-02T13:39:27.828" v="630"/>
          <ac:grpSpMkLst>
            <pc:docMk/>
            <pc:sldMk cId="415090243" sldId="277"/>
            <ac:grpSpMk id="10" creationId="{987A3B6B-0DCE-43AB-BECE-F1E0ECD4C559}"/>
          </ac:grpSpMkLst>
        </pc:grpChg>
        <pc:grpChg chg="add del mod">
          <ac:chgData name="Richard Allin" userId="feda722f-d556-4a92-a58e-279c634fffad" providerId="ADAL" clId="{49844BFC-6F9A-4E74-ADF7-08CDDA9DC02C}" dt="2021-07-02T13:39:27.828" v="630"/>
          <ac:grpSpMkLst>
            <pc:docMk/>
            <pc:sldMk cId="415090243" sldId="277"/>
            <ac:grpSpMk id="13" creationId="{592CF762-0FF9-467B-96F6-58A878CD14AD}"/>
          </ac:grpSpMkLst>
        </pc:grpChg>
        <pc:grpChg chg="add del mod">
          <ac:chgData name="Richard Allin" userId="feda722f-d556-4a92-a58e-279c634fffad" providerId="ADAL" clId="{49844BFC-6F9A-4E74-ADF7-08CDDA9DC02C}" dt="2021-07-02T13:39:27.828" v="630"/>
          <ac:grpSpMkLst>
            <pc:docMk/>
            <pc:sldMk cId="415090243" sldId="277"/>
            <ac:grpSpMk id="16" creationId="{4DC71766-826D-4927-B3FC-3F9B949919F1}"/>
          </ac:grpSpMkLst>
        </pc:grpChg>
        <pc:picChg chg="del">
          <ac:chgData name="Richard Allin" userId="feda722f-d556-4a92-a58e-279c634fffad" providerId="ADAL" clId="{49844BFC-6F9A-4E74-ADF7-08CDDA9DC02C}" dt="2021-07-02T13:38:45.894" v="623" actId="478"/>
          <ac:picMkLst>
            <pc:docMk/>
            <pc:sldMk cId="415090243" sldId="277"/>
            <ac:picMk id="2" creationId="{8E713C4F-756A-484F-8E7E-5E16A7BAA386}"/>
          </ac:picMkLst>
        </pc:picChg>
        <pc:picChg chg="del">
          <ac:chgData name="Richard Allin" userId="feda722f-d556-4a92-a58e-279c634fffad" providerId="ADAL" clId="{49844BFC-6F9A-4E74-ADF7-08CDDA9DC02C}" dt="2021-07-02T13:29:15.765" v="20" actId="478"/>
          <ac:picMkLst>
            <pc:docMk/>
            <pc:sldMk cId="415090243" sldId="277"/>
            <ac:picMk id="3" creationId="{01DFDE40-E16C-4F9B-8FB8-48DCC124F72B}"/>
          </ac:picMkLst>
        </pc:picChg>
        <pc:cxnChg chg="add del mod">
          <ac:chgData name="Richard Allin" userId="feda722f-d556-4a92-a58e-279c634fffad" providerId="ADAL" clId="{49844BFC-6F9A-4E74-ADF7-08CDDA9DC02C}" dt="2021-07-02T13:39:27.828" v="630"/>
          <ac:cxnSpMkLst>
            <pc:docMk/>
            <pc:sldMk cId="415090243" sldId="277"/>
            <ac:cxnSpMk id="20" creationId="{6D20D2D0-5F17-431C-BCD7-1C1F8FACFE74}"/>
          </ac:cxnSpMkLst>
        </pc:cxnChg>
        <pc:cxnChg chg="add del mod">
          <ac:chgData name="Richard Allin" userId="feda722f-d556-4a92-a58e-279c634fffad" providerId="ADAL" clId="{49844BFC-6F9A-4E74-ADF7-08CDDA9DC02C}" dt="2021-07-02T13:39:27.828" v="630"/>
          <ac:cxnSpMkLst>
            <pc:docMk/>
            <pc:sldMk cId="415090243" sldId="277"/>
            <ac:cxnSpMk id="21" creationId="{E977B36E-D354-4BB7-B98F-29E7FF13D9C4}"/>
          </ac:cxnSpMkLst>
        </pc:cxnChg>
        <pc:cxnChg chg="add del mod">
          <ac:chgData name="Richard Allin" userId="feda722f-d556-4a92-a58e-279c634fffad" providerId="ADAL" clId="{49844BFC-6F9A-4E74-ADF7-08CDDA9DC02C}" dt="2021-07-02T13:39:27.828" v="630"/>
          <ac:cxnSpMkLst>
            <pc:docMk/>
            <pc:sldMk cId="415090243" sldId="277"/>
            <ac:cxnSpMk id="22" creationId="{CEF06649-2694-41E2-9BE3-14C4D804FFA3}"/>
          </ac:cxnSpMkLst>
        </pc:cxnChg>
        <pc:cxnChg chg="add del mod">
          <ac:chgData name="Richard Allin" userId="feda722f-d556-4a92-a58e-279c634fffad" providerId="ADAL" clId="{49844BFC-6F9A-4E74-ADF7-08CDDA9DC02C}" dt="2021-07-02T13:39:27.828" v="630"/>
          <ac:cxnSpMkLst>
            <pc:docMk/>
            <pc:sldMk cId="415090243" sldId="277"/>
            <ac:cxnSpMk id="23" creationId="{0EC0AABC-2DED-4FA6-BDD0-C0932C741AD8}"/>
          </ac:cxnSpMkLst>
        </pc:cxnChg>
      </pc:sldChg>
      <pc:sldChg chg="addSp delSp modSp new del mod">
        <pc:chgData name="Richard Allin" userId="feda722f-d556-4a92-a58e-279c634fffad" providerId="ADAL" clId="{49844BFC-6F9A-4E74-ADF7-08CDDA9DC02C}" dt="2021-07-02T13:40:28.123" v="659" actId="47"/>
        <pc:sldMkLst>
          <pc:docMk/>
          <pc:sldMk cId="1593522584" sldId="279"/>
        </pc:sldMkLst>
        <pc:spChg chg="add mod">
          <ac:chgData name="Richard Allin" userId="feda722f-d556-4a92-a58e-279c634fffad" providerId="ADAL" clId="{49844BFC-6F9A-4E74-ADF7-08CDDA9DC02C}" dt="2021-07-02T13:36:23.101" v="554" actId="14100"/>
          <ac:spMkLst>
            <pc:docMk/>
            <pc:sldMk cId="1593522584" sldId="279"/>
            <ac:spMk id="3" creationId="{283256CF-81AE-411B-B047-C9DED5A2E426}"/>
          </ac:spMkLst>
        </pc:spChg>
        <pc:spChg chg="add mod">
          <ac:chgData name="Richard Allin" userId="feda722f-d556-4a92-a58e-279c634fffad" providerId="ADAL" clId="{49844BFC-6F9A-4E74-ADF7-08CDDA9DC02C}" dt="2021-07-02T13:36:54.574" v="565" actId="1076"/>
          <ac:spMkLst>
            <pc:docMk/>
            <pc:sldMk cId="1593522584" sldId="279"/>
            <ac:spMk id="4" creationId="{251BE025-A257-474D-B8D9-523B2E24E010}"/>
          </ac:spMkLst>
        </pc:spChg>
        <pc:spChg chg="mod">
          <ac:chgData name="Richard Allin" userId="feda722f-d556-4a92-a58e-279c634fffad" providerId="ADAL" clId="{49844BFC-6F9A-4E74-ADF7-08CDDA9DC02C}" dt="2021-07-02T13:33:08.333" v="231" actId="6549"/>
          <ac:spMkLst>
            <pc:docMk/>
            <pc:sldMk cId="1593522584" sldId="279"/>
            <ac:spMk id="7" creationId="{F220A533-EF7A-4B80-9EAC-AF28BDB6F9DC}"/>
          </ac:spMkLst>
        </pc:spChg>
        <pc:spChg chg="mod">
          <ac:chgData name="Richard Allin" userId="feda722f-d556-4a92-a58e-279c634fffad" providerId="ADAL" clId="{49844BFC-6F9A-4E74-ADF7-08CDDA9DC02C}" dt="2021-07-02T13:37:30.804" v="575" actId="1076"/>
          <ac:spMkLst>
            <pc:docMk/>
            <pc:sldMk cId="1593522584" sldId="279"/>
            <ac:spMk id="8" creationId="{18543E22-6C92-4C6E-B612-2302BDA41437}"/>
          </ac:spMkLst>
        </pc:spChg>
        <pc:spChg chg="mod">
          <ac:chgData name="Richard Allin" userId="feda722f-d556-4a92-a58e-279c634fffad" providerId="ADAL" clId="{49844BFC-6F9A-4E74-ADF7-08CDDA9DC02C}" dt="2021-07-02T13:35:53.012" v="546" actId="14100"/>
          <ac:spMkLst>
            <pc:docMk/>
            <pc:sldMk cId="1593522584" sldId="279"/>
            <ac:spMk id="10" creationId="{929C9E2F-5EE5-4298-B6AD-689015A1E337}"/>
          </ac:spMkLst>
        </pc:spChg>
        <pc:spChg chg="mod">
          <ac:chgData name="Richard Allin" userId="feda722f-d556-4a92-a58e-279c634fffad" providerId="ADAL" clId="{49844BFC-6F9A-4E74-ADF7-08CDDA9DC02C}" dt="2021-07-02T13:34:23.954" v="424" actId="1076"/>
          <ac:spMkLst>
            <pc:docMk/>
            <pc:sldMk cId="1593522584" sldId="279"/>
            <ac:spMk id="11" creationId="{F9884CA0-2E8B-4FD1-8AD1-1F51830324B6}"/>
          </ac:spMkLst>
        </pc:spChg>
        <pc:spChg chg="mod">
          <ac:chgData name="Richard Allin" userId="feda722f-d556-4a92-a58e-279c634fffad" providerId="ADAL" clId="{49844BFC-6F9A-4E74-ADF7-08CDDA9DC02C}" dt="2021-07-02T13:36:10.167" v="551" actId="14100"/>
          <ac:spMkLst>
            <pc:docMk/>
            <pc:sldMk cId="1593522584" sldId="279"/>
            <ac:spMk id="13" creationId="{3A0F94B6-2D54-4C3C-811E-850ECB2AD0D9}"/>
          </ac:spMkLst>
        </pc:spChg>
        <pc:spChg chg="mod">
          <ac:chgData name="Richard Allin" userId="feda722f-d556-4a92-a58e-279c634fffad" providerId="ADAL" clId="{49844BFC-6F9A-4E74-ADF7-08CDDA9DC02C}" dt="2021-07-02T13:34:43.003" v="456" actId="20577"/>
          <ac:spMkLst>
            <pc:docMk/>
            <pc:sldMk cId="1593522584" sldId="279"/>
            <ac:spMk id="14" creationId="{3E13433E-84C1-45E8-97FE-099F865129AA}"/>
          </ac:spMkLst>
        </pc:spChg>
        <pc:spChg chg="add mod">
          <ac:chgData name="Richard Allin" userId="feda722f-d556-4a92-a58e-279c634fffad" providerId="ADAL" clId="{49844BFC-6F9A-4E74-ADF7-08CDDA9DC02C}" dt="2021-07-02T13:38:33.184" v="620" actId="255"/>
          <ac:spMkLst>
            <pc:docMk/>
            <pc:sldMk cId="1593522584" sldId="279"/>
            <ac:spMk id="15" creationId="{932AE346-5E6A-4BEC-BBAC-AA97326F7DC4}"/>
          </ac:spMkLst>
        </pc:spChg>
        <pc:spChg chg="add mod">
          <ac:chgData name="Richard Allin" userId="feda722f-d556-4a92-a58e-279c634fffad" providerId="ADAL" clId="{49844BFC-6F9A-4E74-ADF7-08CDDA9DC02C}" dt="2021-07-02T13:38:23.705" v="617" actId="2085"/>
          <ac:spMkLst>
            <pc:docMk/>
            <pc:sldMk cId="1593522584" sldId="279"/>
            <ac:spMk id="21" creationId="{6B517A96-D0BF-4B01-8782-69AD74B57DFC}"/>
          </ac:spMkLst>
        </pc:spChg>
        <pc:grpChg chg="add mod">
          <ac:chgData name="Richard Allin" userId="feda722f-d556-4a92-a58e-279c634fffad" providerId="ADAL" clId="{49844BFC-6F9A-4E74-ADF7-08CDDA9DC02C}" dt="2021-07-02T13:37:26.053" v="574" actId="1076"/>
          <ac:grpSpMkLst>
            <pc:docMk/>
            <pc:sldMk cId="1593522584" sldId="279"/>
            <ac:grpSpMk id="5" creationId="{981E1E97-3572-40B0-B0BD-AB96663920A5}"/>
          </ac:grpSpMkLst>
        </pc:grpChg>
        <pc:grpChg chg="add mod">
          <ac:chgData name="Richard Allin" userId="feda722f-d556-4a92-a58e-279c634fffad" providerId="ADAL" clId="{49844BFC-6F9A-4E74-ADF7-08CDDA9DC02C}" dt="2021-07-02T13:38:39.211" v="622" actId="1076"/>
          <ac:grpSpMkLst>
            <pc:docMk/>
            <pc:sldMk cId="1593522584" sldId="279"/>
            <ac:grpSpMk id="6" creationId="{7D6F464D-6423-4545-A1E5-0319335F8FEE}"/>
          </ac:grpSpMkLst>
        </pc:grpChg>
        <pc:grpChg chg="add mod">
          <ac:chgData name="Richard Allin" userId="feda722f-d556-4a92-a58e-279c634fffad" providerId="ADAL" clId="{49844BFC-6F9A-4E74-ADF7-08CDDA9DC02C}" dt="2021-07-02T13:38:25.528" v="618" actId="1076"/>
          <ac:grpSpMkLst>
            <pc:docMk/>
            <pc:sldMk cId="1593522584" sldId="279"/>
            <ac:grpSpMk id="9" creationId="{E557E219-3805-466E-B618-3E9418391C35}"/>
          </ac:grpSpMkLst>
        </pc:grpChg>
        <pc:grpChg chg="add mod">
          <ac:chgData name="Richard Allin" userId="feda722f-d556-4a92-a58e-279c634fffad" providerId="ADAL" clId="{49844BFC-6F9A-4E74-ADF7-08CDDA9DC02C}" dt="2021-07-02T13:37:14.177" v="573" actId="1076"/>
          <ac:grpSpMkLst>
            <pc:docMk/>
            <pc:sldMk cId="1593522584" sldId="279"/>
            <ac:grpSpMk id="12" creationId="{5482F0C0-C313-43CE-B30C-E7C6E7B8BF0A}"/>
          </ac:grpSpMkLst>
        </pc:grpChg>
        <pc:picChg chg="add del mod">
          <ac:chgData name="Richard Allin" userId="feda722f-d556-4a92-a58e-279c634fffad" providerId="ADAL" clId="{49844BFC-6F9A-4E74-ADF7-08CDDA9DC02C}" dt="2021-07-02T13:38:13.499" v="614" actId="478"/>
          <ac:picMkLst>
            <pc:docMk/>
            <pc:sldMk cId="1593522584" sldId="279"/>
            <ac:picMk id="2" creationId="{7EBCBD3A-EE2E-4686-94FC-601C2F237A65}"/>
          </ac:picMkLst>
        </pc:picChg>
        <pc:cxnChg chg="add mod">
          <ac:chgData name="Richard Allin" userId="feda722f-d556-4a92-a58e-279c634fffad" providerId="ADAL" clId="{49844BFC-6F9A-4E74-ADF7-08CDDA9DC02C}" dt="2021-07-02T13:37:46.052" v="578" actId="208"/>
          <ac:cxnSpMkLst>
            <pc:docMk/>
            <pc:sldMk cId="1593522584" sldId="279"/>
            <ac:cxnSpMk id="17" creationId="{AD0100E1-BFFE-4377-91CA-582A67B2BD3B}"/>
          </ac:cxnSpMkLst>
        </pc:cxnChg>
        <pc:cxnChg chg="add mod">
          <ac:chgData name="Richard Allin" userId="feda722f-d556-4a92-a58e-279c634fffad" providerId="ADAL" clId="{49844BFC-6F9A-4E74-ADF7-08CDDA9DC02C}" dt="2021-07-02T13:37:49.741" v="580" actId="1076"/>
          <ac:cxnSpMkLst>
            <pc:docMk/>
            <pc:sldMk cId="1593522584" sldId="279"/>
            <ac:cxnSpMk id="18" creationId="{CCF8DA72-3E02-48A7-8BDC-0B156ED3934F}"/>
          </ac:cxnSpMkLst>
        </pc:cxnChg>
        <pc:cxnChg chg="add mod">
          <ac:chgData name="Richard Allin" userId="feda722f-d556-4a92-a58e-279c634fffad" providerId="ADAL" clId="{49844BFC-6F9A-4E74-ADF7-08CDDA9DC02C}" dt="2021-07-02T13:37:58.870" v="584" actId="1076"/>
          <ac:cxnSpMkLst>
            <pc:docMk/>
            <pc:sldMk cId="1593522584" sldId="279"/>
            <ac:cxnSpMk id="19" creationId="{FF92EADE-3747-4BC6-9BDA-0A732A35C472}"/>
          </ac:cxnSpMkLst>
        </pc:cxnChg>
        <pc:cxnChg chg="add mod">
          <ac:chgData name="Richard Allin" userId="feda722f-d556-4a92-a58e-279c634fffad" providerId="ADAL" clId="{49844BFC-6F9A-4E74-ADF7-08CDDA9DC02C}" dt="2021-07-02T13:38:01.555" v="586" actId="1076"/>
          <ac:cxnSpMkLst>
            <pc:docMk/>
            <pc:sldMk cId="1593522584" sldId="279"/>
            <ac:cxnSpMk id="20" creationId="{EF16289F-96FF-45D9-8809-4EC60498ADED}"/>
          </ac:cxnSpMkLst>
        </pc:cxnChg>
      </pc:sldChg>
    </pc:docChg>
  </pc:docChgLst>
  <pc:docChgLst>
    <pc:chgData name="Richard Allin" userId="feda722f-d556-4a92-a58e-279c634fffad" providerId="ADAL" clId="{C59614AE-EA9D-4303-AAC3-EFFF0B0F5EC4}"/>
    <pc:docChg chg="undo custSel addSld delSld modSld">
      <pc:chgData name="Richard Allin" userId="feda722f-d556-4a92-a58e-279c634fffad" providerId="ADAL" clId="{C59614AE-EA9D-4303-AAC3-EFFF0B0F5EC4}" dt="2021-06-10T11:06:47.163" v="212" actId="179"/>
      <pc:docMkLst>
        <pc:docMk/>
      </pc:docMkLst>
      <pc:sldChg chg="modSp mod">
        <pc:chgData name="Richard Allin" userId="feda722f-d556-4a92-a58e-279c634fffad" providerId="ADAL" clId="{C59614AE-EA9D-4303-AAC3-EFFF0B0F5EC4}" dt="2021-06-10T11:00:34.147" v="24" actId="179"/>
        <pc:sldMkLst>
          <pc:docMk/>
          <pc:sldMk cId="4070376843" sldId="260"/>
        </pc:sldMkLst>
        <pc:spChg chg="mod">
          <ac:chgData name="Richard Allin" userId="feda722f-d556-4a92-a58e-279c634fffad" providerId="ADAL" clId="{C59614AE-EA9D-4303-AAC3-EFFF0B0F5EC4}" dt="2021-06-10T11:00:34.147" v="24" actId="179"/>
          <ac:spMkLst>
            <pc:docMk/>
            <pc:sldMk cId="4070376843" sldId="260"/>
            <ac:spMk id="3" creationId="{F16F6C5C-328A-43DC-9627-85B3643B7283}"/>
          </ac:spMkLst>
        </pc:spChg>
      </pc:sldChg>
      <pc:sldChg chg="modSp mod">
        <pc:chgData name="Richard Allin" userId="feda722f-d556-4a92-a58e-279c634fffad" providerId="ADAL" clId="{C59614AE-EA9D-4303-AAC3-EFFF0B0F5EC4}" dt="2021-06-10T10:58:53.665" v="5" actId="14100"/>
        <pc:sldMkLst>
          <pc:docMk/>
          <pc:sldMk cId="1995880729" sldId="262"/>
        </pc:sldMkLst>
        <pc:spChg chg="mod">
          <ac:chgData name="Richard Allin" userId="feda722f-d556-4a92-a58e-279c634fffad" providerId="ADAL" clId="{C59614AE-EA9D-4303-AAC3-EFFF0B0F5EC4}" dt="2021-06-10T10:58:42.183" v="2" actId="1076"/>
          <ac:spMkLst>
            <pc:docMk/>
            <pc:sldMk cId="1995880729" sldId="262"/>
            <ac:spMk id="2" creationId="{530945AC-5B73-4813-A5E1-127545BC0DFD}"/>
          </ac:spMkLst>
        </pc:spChg>
        <pc:spChg chg="mod">
          <ac:chgData name="Richard Allin" userId="feda722f-d556-4a92-a58e-279c634fffad" providerId="ADAL" clId="{C59614AE-EA9D-4303-AAC3-EFFF0B0F5EC4}" dt="2021-06-10T10:58:53.665" v="5" actId="14100"/>
          <ac:spMkLst>
            <pc:docMk/>
            <pc:sldMk cId="1995880729" sldId="262"/>
            <ac:spMk id="3" creationId="{A825FB6F-EE59-4CB9-8FF2-6BE0D90100C6}"/>
          </ac:spMkLst>
        </pc:spChg>
      </pc:sldChg>
      <pc:sldChg chg="modSp mod">
        <pc:chgData name="Richard Allin" userId="feda722f-d556-4a92-a58e-279c634fffad" providerId="ADAL" clId="{C59614AE-EA9D-4303-AAC3-EFFF0B0F5EC4}" dt="2021-06-10T10:59:05" v="8" actId="255"/>
        <pc:sldMkLst>
          <pc:docMk/>
          <pc:sldMk cId="2416515000" sldId="263"/>
        </pc:sldMkLst>
        <pc:spChg chg="mod">
          <ac:chgData name="Richard Allin" userId="feda722f-d556-4a92-a58e-279c634fffad" providerId="ADAL" clId="{C59614AE-EA9D-4303-AAC3-EFFF0B0F5EC4}" dt="2021-06-10T10:59:05" v="8" actId="255"/>
          <ac:spMkLst>
            <pc:docMk/>
            <pc:sldMk cId="2416515000" sldId="263"/>
            <ac:spMk id="2" creationId="{0C7AC20C-9299-44DE-8AD0-58C8FEF8A29F}"/>
          </ac:spMkLst>
        </pc:spChg>
      </pc:sldChg>
      <pc:sldChg chg="modSp mod">
        <pc:chgData name="Richard Allin" userId="feda722f-d556-4a92-a58e-279c634fffad" providerId="ADAL" clId="{C59614AE-EA9D-4303-AAC3-EFFF0B0F5EC4}" dt="2021-06-10T11:01:36.306" v="73" actId="113"/>
        <pc:sldMkLst>
          <pc:docMk/>
          <pc:sldMk cId="1221524367" sldId="266"/>
        </pc:sldMkLst>
        <pc:spChg chg="mod">
          <ac:chgData name="Richard Allin" userId="feda722f-d556-4a92-a58e-279c634fffad" providerId="ADAL" clId="{C59614AE-EA9D-4303-AAC3-EFFF0B0F5EC4}" dt="2021-06-10T11:01:36.306" v="73" actId="113"/>
          <ac:spMkLst>
            <pc:docMk/>
            <pc:sldMk cId="1221524367" sldId="266"/>
            <ac:spMk id="3" creationId="{7D33163A-132C-495D-ABDF-BE7D658F8582}"/>
          </ac:spMkLst>
        </pc:spChg>
        <pc:graphicFrameChg chg="mod modGraphic">
          <ac:chgData name="Richard Allin" userId="feda722f-d556-4a92-a58e-279c634fffad" providerId="ADAL" clId="{C59614AE-EA9D-4303-AAC3-EFFF0B0F5EC4}" dt="2021-06-10T11:01:28.225" v="70" actId="1076"/>
          <ac:graphicFrameMkLst>
            <pc:docMk/>
            <pc:sldMk cId="1221524367" sldId="266"/>
            <ac:graphicFrameMk id="4" creationId="{A0BC3C0E-A7F2-41EE-9DC0-050167A887C4}"/>
          </ac:graphicFrameMkLst>
        </pc:graphicFrameChg>
      </pc:sldChg>
      <pc:sldChg chg="modSp mod">
        <pc:chgData name="Richard Allin" userId="feda722f-d556-4a92-a58e-279c634fffad" providerId="ADAL" clId="{C59614AE-EA9D-4303-AAC3-EFFF0B0F5EC4}" dt="2021-06-10T11:05:37.456" v="187" actId="1076"/>
        <pc:sldMkLst>
          <pc:docMk/>
          <pc:sldMk cId="239709789" sldId="267"/>
        </pc:sldMkLst>
        <pc:spChg chg="mod">
          <ac:chgData name="Richard Allin" userId="feda722f-d556-4a92-a58e-279c634fffad" providerId="ADAL" clId="{C59614AE-EA9D-4303-AAC3-EFFF0B0F5EC4}" dt="2021-06-10T11:02:04.894" v="84" actId="1076"/>
          <ac:spMkLst>
            <pc:docMk/>
            <pc:sldMk cId="239709789" sldId="267"/>
            <ac:spMk id="3" creationId="{1A58ABB5-FE4A-4280-9A67-5C45ECD0CB82}"/>
          </ac:spMkLst>
        </pc:spChg>
        <pc:graphicFrameChg chg="mod modGraphic">
          <ac:chgData name="Richard Allin" userId="feda722f-d556-4a92-a58e-279c634fffad" providerId="ADAL" clId="{C59614AE-EA9D-4303-AAC3-EFFF0B0F5EC4}" dt="2021-06-10T11:05:37.456" v="187" actId="1076"/>
          <ac:graphicFrameMkLst>
            <pc:docMk/>
            <pc:sldMk cId="239709789" sldId="267"/>
            <ac:graphicFrameMk id="4" creationId="{B338ACEF-CDB8-447B-ADE4-15D0EE3EED56}"/>
          </ac:graphicFrameMkLst>
        </pc:graphicFrameChg>
      </pc:sldChg>
      <pc:sldChg chg="modSp mod">
        <pc:chgData name="Richard Allin" userId="feda722f-d556-4a92-a58e-279c634fffad" providerId="ADAL" clId="{C59614AE-EA9D-4303-AAC3-EFFF0B0F5EC4}" dt="2021-06-10T11:05:57.613" v="191" actId="1036"/>
        <pc:sldMkLst>
          <pc:docMk/>
          <pc:sldMk cId="2443893858" sldId="268"/>
        </pc:sldMkLst>
        <pc:spChg chg="mod">
          <ac:chgData name="Richard Allin" userId="feda722f-d556-4a92-a58e-279c634fffad" providerId="ADAL" clId="{C59614AE-EA9D-4303-AAC3-EFFF0B0F5EC4}" dt="2021-06-10T11:05:57.613" v="191" actId="1036"/>
          <ac:spMkLst>
            <pc:docMk/>
            <pc:sldMk cId="2443893858" sldId="268"/>
            <ac:spMk id="2" creationId="{B2F1F92A-2E1E-4B21-92F9-DC01F458CBB4}"/>
          </ac:spMkLst>
        </pc:spChg>
        <pc:spChg chg="mod">
          <ac:chgData name="Richard Allin" userId="feda722f-d556-4a92-a58e-279c634fffad" providerId="ADAL" clId="{C59614AE-EA9D-4303-AAC3-EFFF0B0F5EC4}" dt="2021-06-10T11:05:55.765" v="189" actId="1037"/>
          <ac:spMkLst>
            <pc:docMk/>
            <pc:sldMk cId="2443893858" sldId="268"/>
            <ac:spMk id="3" creationId="{2DC56D27-6B70-4EFE-9271-89AC25D637D4}"/>
          </ac:spMkLst>
        </pc:spChg>
        <pc:graphicFrameChg chg="modGraphic">
          <ac:chgData name="Richard Allin" userId="feda722f-d556-4a92-a58e-279c634fffad" providerId="ADAL" clId="{C59614AE-EA9D-4303-AAC3-EFFF0B0F5EC4}" dt="2021-06-10T11:05:09.107" v="179" actId="14734"/>
          <ac:graphicFrameMkLst>
            <pc:docMk/>
            <pc:sldMk cId="2443893858" sldId="268"/>
            <ac:graphicFrameMk id="4" creationId="{F4D4F42C-7EB3-423A-B7B4-7CCAD1D47A4E}"/>
          </ac:graphicFrameMkLst>
        </pc:graphicFrameChg>
      </pc:sldChg>
      <pc:sldChg chg="modSp mod">
        <pc:chgData name="Richard Allin" userId="feda722f-d556-4a92-a58e-279c634fffad" providerId="ADAL" clId="{C59614AE-EA9D-4303-AAC3-EFFF0B0F5EC4}" dt="2021-06-10T11:06:06.826" v="194" actId="1076"/>
        <pc:sldMkLst>
          <pc:docMk/>
          <pc:sldMk cId="3719325417" sldId="269"/>
        </pc:sldMkLst>
        <pc:spChg chg="mod">
          <ac:chgData name="Richard Allin" userId="feda722f-d556-4a92-a58e-279c634fffad" providerId="ADAL" clId="{C59614AE-EA9D-4303-AAC3-EFFF0B0F5EC4}" dt="2021-06-10T11:06:06.826" v="194" actId="1076"/>
          <ac:spMkLst>
            <pc:docMk/>
            <pc:sldMk cId="3719325417" sldId="269"/>
            <ac:spMk id="3" creationId="{269F8B07-813D-473A-87BE-313FE2898FED}"/>
          </ac:spMkLst>
        </pc:spChg>
        <pc:graphicFrameChg chg="mod modGraphic">
          <ac:chgData name="Richard Allin" userId="feda722f-d556-4a92-a58e-279c634fffad" providerId="ADAL" clId="{C59614AE-EA9D-4303-AAC3-EFFF0B0F5EC4}" dt="2021-06-10T11:04:55.530" v="175" actId="14734"/>
          <ac:graphicFrameMkLst>
            <pc:docMk/>
            <pc:sldMk cId="3719325417" sldId="269"/>
            <ac:graphicFrameMk id="4" creationId="{5AC64445-84E1-49B2-8A39-A6AC8736B8C3}"/>
          </ac:graphicFrameMkLst>
        </pc:graphicFrameChg>
      </pc:sldChg>
      <pc:sldChg chg="modSp mod">
        <pc:chgData name="Richard Allin" userId="feda722f-d556-4a92-a58e-279c634fffad" providerId="ADAL" clId="{C59614AE-EA9D-4303-AAC3-EFFF0B0F5EC4}" dt="2021-06-10T11:06:47.163" v="212" actId="179"/>
        <pc:sldMkLst>
          <pc:docMk/>
          <pc:sldMk cId="1444140427" sldId="270"/>
        </pc:sldMkLst>
        <pc:spChg chg="mod">
          <ac:chgData name="Richard Allin" userId="feda722f-d556-4a92-a58e-279c634fffad" providerId="ADAL" clId="{C59614AE-EA9D-4303-AAC3-EFFF0B0F5EC4}" dt="2021-06-10T11:06:47.163" v="212" actId="179"/>
          <ac:spMkLst>
            <pc:docMk/>
            <pc:sldMk cId="1444140427" sldId="270"/>
            <ac:spMk id="2" creationId="{1A87D36E-607F-4196-A9E4-A02C41200595}"/>
          </ac:spMkLst>
        </pc:spChg>
      </pc:sldChg>
      <pc:sldChg chg="addSp modSp new del">
        <pc:chgData name="Richard Allin" userId="feda722f-d556-4a92-a58e-279c634fffad" providerId="ADAL" clId="{C59614AE-EA9D-4303-AAC3-EFFF0B0F5EC4}" dt="2021-06-10T10:59:39.833" v="11" actId="47"/>
        <pc:sldMkLst>
          <pc:docMk/>
          <pc:sldMk cId="3374669853" sldId="279"/>
        </pc:sldMkLst>
        <pc:spChg chg="add mod">
          <ac:chgData name="Richard Allin" userId="feda722f-d556-4a92-a58e-279c634fffad" providerId="ADAL" clId="{C59614AE-EA9D-4303-AAC3-EFFF0B0F5EC4}" dt="2021-06-10T10:59:34.313" v="10"/>
          <ac:spMkLst>
            <pc:docMk/>
            <pc:sldMk cId="3374669853" sldId="279"/>
            <ac:spMk id="2" creationId="{63F32600-F6A4-4A95-9CC6-39D08D98B6FB}"/>
          </ac:spMkLst>
        </pc:spChg>
      </pc:sldChg>
    </pc:docChg>
  </pc:docChgLst>
  <pc:docChgLst>
    <pc:chgData name="Alejandra Cases" userId="2847acb7-db6c-4cd0-a8dd-cfaf8eedf4e0" providerId="ADAL" clId="{2F9CF429-C5E2-4887-AE90-B8C3A243ECE4}"/>
    <pc:docChg chg="custSel modSld">
      <pc:chgData name="Alejandra Cases" userId="2847acb7-db6c-4cd0-a8dd-cfaf8eedf4e0" providerId="ADAL" clId="{2F9CF429-C5E2-4887-AE90-B8C3A243ECE4}" dt="2020-09-13T09:04:08.621" v="111" actId="1076"/>
      <pc:docMkLst>
        <pc:docMk/>
      </pc:docMkLst>
      <pc:sldChg chg="modSp">
        <pc:chgData name="Alejandra Cases" userId="2847acb7-db6c-4cd0-a8dd-cfaf8eedf4e0" providerId="ADAL" clId="{2F9CF429-C5E2-4887-AE90-B8C3A243ECE4}" dt="2020-09-13T08:58:04.420" v="67" actId="20577"/>
        <pc:sldMkLst>
          <pc:docMk/>
          <pc:sldMk cId="4070376843" sldId="260"/>
        </pc:sldMkLst>
        <pc:spChg chg="mod">
          <ac:chgData name="Alejandra Cases" userId="2847acb7-db6c-4cd0-a8dd-cfaf8eedf4e0" providerId="ADAL" clId="{2F9CF429-C5E2-4887-AE90-B8C3A243ECE4}" dt="2020-09-13T08:58:04.420" v="67" actId="20577"/>
          <ac:spMkLst>
            <pc:docMk/>
            <pc:sldMk cId="4070376843" sldId="260"/>
            <ac:spMk id="3" creationId="{F16F6C5C-328A-43DC-9627-85B3643B7283}"/>
          </ac:spMkLst>
        </pc:spChg>
      </pc:sldChg>
      <pc:sldChg chg="modSp">
        <pc:chgData name="Alejandra Cases" userId="2847acb7-db6c-4cd0-a8dd-cfaf8eedf4e0" providerId="ADAL" clId="{2F9CF429-C5E2-4887-AE90-B8C3A243ECE4}" dt="2020-09-13T08:59:02.984" v="88" actId="20577"/>
        <pc:sldMkLst>
          <pc:docMk/>
          <pc:sldMk cId="1221524367" sldId="266"/>
        </pc:sldMkLst>
        <pc:graphicFrameChg chg="modGraphic">
          <ac:chgData name="Alejandra Cases" userId="2847acb7-db6c-4cd0-a8dd-cfaf8eedf4e0" providerId="ADAL" clId="{2F9CF429-C5E2-4887-AE90-B8C3A243ECE4}" dt="2020-09-13T08:59:02.984" v="88" actId="20577"/>
          <ac:graphicFrameMkLst>
            <pc:docMk/>
            <pc:sldMk cId="1221524367" sldId="266"/>
            <ac:graphicFrameMk id="4" creationId="{A0BC3C0E-A7F2-41EE-9DC0-050167A887C4}"/>
          </ac:graphicFrameMkLst>
        </pc:graphicFrameChg>
      </pc:sldChg>
      <pc:sldChg chg="modSp">
        <pc:chgData name="Alejandra Cases" userId="2847acb7-db6c-4cd0-a8dd-cfaf8eedf4e0" providerId="ADAL" clId="{2F9CF429-C5E2-4887-AE90-B8C3A243ECE4}" dt="2020-09-13T08:59:21.586" v="100" actId="20577"/>
        <pc:sldMkLst>
          <pc:docMk/>
          <pc:sldMk cId="2443893858" sldId="268"/>
        </pc:sldMkLst>
        <pc:graphicFrameChg chg="modGraphic">
          <ac:chgData name="Alejandra Cases" userId="2847acb7-db6c-4cd0-a8dd-cfaf8eedf4e0" providerId="ADAL" clId="{2F9CF429-C5E2-4887-AE90-B8C3A243ECE4}" dt="2020-09-13T08:59:21.586" v="100" actId="20577"/>
          <ac:graphicFrameMkLst>
            <pc:docMk/>
            <pc:sldMk cId="2443893858" sldId="268"/>
            <ac:graphicFrameMk id="4" creationId="{F4D4F42C-7EB3-423A-B7B4-7CCAD1D47A4E}"/>
          </ac:graphicFrameMkLst>
        </pc:graphicFrameChg>
      </pc:sldChg>
      <pc:sldChg chg="modSp">
        <pc:chgData name="Alejandra Cases" userId="2847acb7-db6c-4cd0-a8dd-cfaf8eedf4e0" providerId="ADAL" clId="{2F9CF429-C5E2-4887-AE90-B8C3A243ECE4}" dt="2020-09-13T08:59:37.011" v="105" actId="20577"/>
        <pc:sldMkLst>
          <pc:docMk/>
          <pc:sldMk cId="3719325417" sldId="269"/>
        </pc:sldMkLst>
        <pc:graphicFrameChg chg="modGraphic">
          <ac:chgData name="Alejandra Cases" userId="2847acb7-db6c-4cd0-a8dd-cfaf8eedf4e0" providerId="ADAL" clId="{2F9CF429-C5E2-4887-AE90-B8C3A243ECE4}" dt="2020-09-13T08:59:37.011" v="105" actId="20577"/>
          <ac:graphicFrameMkLst>
            <pc:docMk/>
            <pc:sldMk cId="3719325417" sldId="269"/>
            <ac:graphicFrameMk id="4" creationId="{5AC64445-84E1-49B2-8A39-A6AC8736B8C3}"/>
          </ac:graphicFrameMkLst>
        </pc:graphicFrameChg>
      </pc:sldChg>
      <pc:sldChg chg="modSp">
        <pc:chgData name="Alejandra Cases" userId="2847acb7-db6c-4cd0-a8dd-cfaf8eedf4e0" providerId="ADAL" clId="{2F9CF429-C5E2-4887-AE90-B8C3A243ECE4}" dt="2020-09-13T09:04:08.621" v="111" actId="1076"/>
        <pc:sldMkLst>
          <pc:docMk/>
          <pc:sldMk cId="1739436642" sldId="271"/>
        </pc:sldMkLst>
        <pc:picChg chg="mod">
          <ac:chgData name="Alejandra Cases" userId="2847acb7-db6c-4cd0-a8dd-cfaf8eedf4e0" providerId="ADAL" clId="{2F9CF429-C5E2-4887-AE90-B8C3A243ECE4}" dt="2020-09-13T09:04:08.621" v="111" actId="1076"/>
          <ac:picMkLst>
            <pc:docMk/>
            <pc:sldMk cId="1739436642" sldId="271"/>
            <ac:picMk id="2" creationId="{8E713C4F-756A-484F-8E7E-5E16A7BAA386}"/>
          </ac:picMkLst>
        </pc:picChg>
      </pc:sldChg>
      <pc:sldChg chg="modSp">
        <pc:chgData name="Alejandra Cases" userId="2847acb7-db6c-4cd0-a8dd-cfaf8eedf4e0" providerId="ADAL" clId="{2F9CF429-C5E2-4887-AE90-B8C3A243ECE4}" dt="2020-09-13T09:03:52.322" v="107" actId="1076"/>
        <pc:sldMkLst>
          <pc:docMk/>
          <pc:sldMk cId="695456772" sldId="272"/>
        </pc:sldMkLst>
        <pc:picChg chg="mod">
          <ac:chgData name="Alejandra Cases" userId="2847acb7-db6c-4cd0-a8dd-cfaf8eedf4e0" providerId="ADAL" clId="{2F9CF429-C5E2-4887-AE90-B8C3A243ECE4}" dt="2020-09-13T09:03:52.322" v="107" actId="1076"/>
          <ac:picMkLst>
            <pc:docMk/>
            <pc:sldMk cId="695456772" sldId="272"/>
            <ac:picMk id="2" creationId="{E8B1DDAB-5517-4B16-ACE4-BAE45FFED0F1}"/>
          </ac:picMkLst>
        </pc:picChg>
      </pc:sldChg>
    </pc:docChg>
  </pc:docChgLst>
  <pc:docChgLst>
    <pc:chgData name="Richard Allin" userId="feda722f-d556-4a92-a58e-279c634fffad" providerId="ADAL" clId="{47A10A34-D882-4AF4-AF7D-C52F472C1986}"/>
    <pc:docChg chg="modSld">
      <pc:chgData name="Richard Allin" userId="feda722f-d556-4a92-a58e-279c634fffad" providerId="ADAL" clId="{47A10A34-D882-4AF4-AF7D-C52F472C1986}" dt="2021-07-30T10:15:08.946" v="23"/>
      <pc:docMkLst>
        <pc:docMk/>
      </pc:docMkLst>
      <pc:sldChg chg="modSp mod">
        <pc:chgData name="Richard Allin" userId="feda722f-d556-4a92-a58e-279c634fffad" providerId="ADAL" clId="{47A10A34-D882-4AF4-AF7D-C52F472C1986}" dt="2021-07-30T10:14:38.133" v="0" actId="20577"/>
        <pc:sldMkLst>
          <pc:docMk/>
          <pc:sldMk cId="1995880729" sldId="262"/>
        </pc:sldMkLst>
        <pc:spChg chg="mod">
          <ac:chgData name="Richard Allin" userId="feda722f-d556-4a92-a58e-279c634fffad" providerId="ADAL" clId="{47A10A34-D882-4AF4-AF7D-C52F472C1986}" dt="2021-07-30T10:14:38.133" v="0" actId="20577"/>
          <ac:spMkLst>
            <pc:docMk/>
            <pc:sldMk cId="1995880729" sldId="262"/>
            <ac:spMk id="2" creationId="{530945AC-5B73-4813-A5E1-127545BC0DFD}"/>
          </ac:spMkLst>
        </pc:spChg>
      </pc:sldChg>
      <pc:sldChg chg="modAnim">
        <pc:chgData name="Richard Allin" userId="feda722f-d556-4a92-a58e-279c634fffad" providerId="ADAL" clId="{47A10A34-D882-4AF4-AF7D-C52F472C1986}" dt="2021-07-30T10:15:08.946" v="23"/>
        <pc:sldMkLst>
          <pc:docMk/>
          <pc:sldMk cId="2017591216" sldId="26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3D1A715-D1F6-48AF-B72E-DFA7B505F7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C6DF73-3D36-4CA6-AA46-3170F1FF9A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8795D-4481-432F-8855-3AF62738EFEB}" type="datetimeFigureOut">
              <a:rPr lang="en-GB" smtClean="0"/>
              <a:t>30/07/2021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A1BA1F-51A8-46F7-94E5-00EC7A9AC6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BCF57-61CF-438E-A0ED-ABEC039650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9DADFA-0BD8-474F-93C7-20290C40B1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172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6BD3C-E3F6-49D9-B3CA-C73A1C02D260}" type="datetimeFigureOut">
              <a:rPr lang="en-GB" smtClean="0"/>
              <a:t>30/07/2021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C2522-3403-4AB9-855C-A270C0B274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574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D6E5D-DB04-4394-9F97-53F31D5C71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060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5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65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031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96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6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3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1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49" r:id="rId3"/>
    <p:sldLayoutId id="2147483650" r:id="rId4"/>
    <p:sldLayoutId id="2147483656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8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3.m4a"/><Relationship Id="rId7" Type="http://schemas.openxmlformats.org/officeDocument/2006/relationships/image" Target="../media/image13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79513" y="1419622"/>
            <a:ext cx="8497887" cy="2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rgbClr val="78BE20"/>
                </a:solidFill>
              </a:rPr>
              <a:t>Understanding Dementia Course</a:t>
            </a:r>
          </a:p>
          <a:p>
            <a:pPr algn="ctr">
              <a:lnSpc>
                <a:spcPts val="6900"/>
              </a:lnSpc>
              <a:spcBef>
                <a:spcPct val="0"/>
              </a:spcBef>
              <a:buNone/>
            </a:pPr>
            <a:endParaRPr lang="en-GB" altLang="en-US" sz="2800" b="1" dirty="0">
              <a:solidFill>
                <a:schemeClr val="bg1"/>
              </a:solidFill>
            </a:endParaRPr>
          </a:p>
          <a:p>
            <a:pPr algn="ctr">
              <a:lnSpc>
                <a:spcPts val="6900"/>
              </a:lnSpc>
              <a:spcBef>
                <a:spcPct val="0"/>
              </a:spcBef>
              <a:buNone/>
            </a:pPr>
            <a:r>
              <a:rPr lang="en-GB" altLang="en-US" sz="2800" b="1" dirty="0">
                <a:solidFill>
                  <a:schemeClr val="bg1"/>
                </a:solidFill>
              </a:rPr>
              <a:t>Part 3</a:t>
            </a:r>
          </a:p>
        </p:txBody>
      </p:sp>
    </p:spTree>
    <p:extLst>
      <p:ext uri="{BB962C8B-B14F-4D97-AF65-F5344CB8AC3E}">
        <p14:creationId xmlns:p14="http://schemas.microsoft.com/office/powerpoint/2010/main" val="4213994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87D36E-607F-4196-A9E4-A02C41200595}"/>
              </a:ext>
            </a:extLst>
          </p:cNvPr>
          <p:cNvSpPr txBox="1"/>
          <p:nvPr/>
        </p:nvSpPr>
        <p:spPr>
          <a:xfrm>
            <a:off x="395536" y="1203598"/>
            <a:ext cx="8136904" cy="2369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rgbClr val="78BE20"/>
              </a:buClr>
              <a:tabLst>
                <a:tab pos="542925" algn="l"/>
              </a:tabLst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not alone</a:t>
            </a:r>
          </a:p>
          <a:p>
            <a:pPr marL="266700">
              <a:spcAft>
                <a:spcPts val="1200"/>
              </a:spcAft>
              <a:buClr>
                <a:srgbClr val="78BE20"/>
              </a:buClr>
              <a:tabLst>
                <a:tab pos="542925" algn="l"/>
              </a:tabLst>
              <a:defRPr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  <a:buClr>
                <a:srgbClr val="78BE20"/>
              </a:buClr>
              <a:tabLst>
                <a:tab pos="542925" algn="l"/>
              </a:tabLst>
              <a:defRPr/>
            </a:pPr>
            <a:r>
              <a:rPr lang="en-GB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Cognitive Behavioural Therapy (CBT)</a:t>
            </a:r>
          </a:p>
          <a:p>
            <a:pPr marL="450850" lvl="1" indent="-276225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Symptoms are interrelated</a:t>
            </a:r>
          </a:p>
          <a:p>
            <a:pPr marL="450850" lvl="1" indent="-276225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</a:t>
            </a:r>
            <a:r>
              <a:rPr lang="en-GB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think,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affects how we </a:t>
            </a:r>
            <a:r>
              <a:rPr lang="en-GB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(in terms of </a:t>
            </a:r>
            <a:r>
              <a:rPr lang="en-GB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emotions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sensations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what we do, that is how we </a:t>
            </a:r>
            <a:r>
              <a:rPr lang="en-GB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behave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75BE39-A21F-4FE5-8D39-F31FF4D79E90}"/>
              </a:ext>
            </a:extLst>
          </p:cNvPr>
          <p:cNvSpPr txBox="1"/>
          <p:nvPr/>
        </p:nvSpPr>
        <p:spPr>
          <a:xfrm>
            <a:off x="179512" y="159514"/>
            <a:ext cx="721995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32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Symptoms of stress</a:t>
            </a:r>
            <a:r>
              <a:rPr lang="en-GB" altLang="en-US" sz="3200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       </a:t>
            </a:r>
          </a:p>
          <a:p>
            <a:pPr>
              <a:defRPr/>
            </a:pPr>
            <a:endParaRPr lang="en-GB" dirty="0">
              <a:latin typeface="Arial" charset="0"/>
              <a:ea typeface="ＭＳ Ｐゴシック" pitchFamily="-16" charset="-128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53B813A-F1D4-45CD-8921-1BDD55242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4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91"/>
    </mc:Choice>
    <mc:Fallback xmlns="">
      <p:transition spd="slow" advTm="26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D3206AB-1E69-4B82-A792-6A8A1CFEEFBF}"/>
              </a:ext>
            </a:extLst>
          </p:cNvPr>
          <p:cNvGrpSpPr/>
          <p:nvPr/>
        </p:nvGrpSpPr>
        <p:grpSpPr>
          <a:xfrm>
            <a:off x="3441803" y="145945"/>
            <a:ext cx="2178136" cy="1908000"/>
            <a:chOff x="6336000" y="987646"/>
            <a:chExt cx="2671465" cy="2160168"/>
          </a:xfrm>
        </p:grpSpPr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8D2051C0-9D8E-461E-A7A6-3B445F6224C3}"/>
                </a:ext>
              </a:extLst>
            </p:cNvPr>
            <p:cNvSpPr>
              <a:spLocks/>
            </p:cNvSpPr>
            <p:nvPr/>
          </p:nvSpPr>
          <p:spPr>
            <a:xfrm>
              <a:off x="6336000" y="987646"/>
              <a:ext cx="2340144" cy="2160168"/>
            </a:xfrm>
            <a:prstGeom prst="flowChartConnector">
              <a:avLst/>
            </a:prstGeom>
            <a:solidFill>
              <a:srgbClr val="005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Carer’s Thoughts</a:t>
              </a:r>
            </a:p>
            <a:p>
              <a:pPr algn="ctr"/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B2A498E-F645-45BE-BEF1-79D94EA9324C}"/>
                </a:ext>
              </a:extLst>
            </p:cNvPr>
            <p:cNvSpPr txBox="1"/>
            <p:nvPr/>
          </p:nvSpPr>
          <p:spPr>
            <a:xfrm>
              <a:off x="6472119" y="1794102"/>
              <a:ext cx="2535346" cy="940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I’ve told you already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Why can’t you 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remember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Why don’t you listen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35CC88F-34CC-4288-858E-F8085324BADC}"/>
              </a:ext>
            </a:extLst>
          </p:cNvPr>
          <p:cNvGrpSpPr/>
          <p:nvPr/>
        </p:nvGrpSpPr>
        <p:grpSpPr>
          <a:xfrm>
            <a:off x="5730921" y="1572988"/>
            <a:ext cx="2005013" cy="1908000"/>
            <a:chOff x="6336000" y="987646"/>
            <a:chExt cx="2269750" cy="2160168"/>
          </a:xfrm>
        </p:grpSpPr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FEB8D270-30DF-4852-A698-1D92BE1DFE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36000" y="987646"/>
              <a:ext cx="2159928" cy="2160168"/>
            </a:xfrm>
            <a:prstGeom prst="flowChartConnector">
              <a:avLst/>
            </a:prstGeom>
            <a:solidFill>
              <a:srgbClr val="005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Carer’s Physical Sensations</a:t>
              </a:r>
            </a:p>
            <a:p>
              <a:pPr algn="ctr"/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03DFA39-272B-4323-ADE5-69DEABEE137A}"/>
                </a:ext>
              </a:extLst>
            </p:cNvPr>
            <p:cNvSpPr txBox="1"/>
            <p:nvPr/>
          </p:nvSpPr>
          <p:spPr>
            <a:xfrm>
              <a:off x="6535462" y="1958310"/>
              <a:ext cx="20702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Increased heartrate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Muscle tension /headache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285B1D3-6643-4B51-BF07-3DBF1CE7B856}"/>
              </a:ext>
            </a:extLst>
          </p:cNvPr>
          <p:cNvGrpSpPr/>
          <p:nvPr/>
        </p:nvGrpSpPr>
        <p:grpSpPr>
          <a:xfrm>
            <a:off x="3447450" y="2931790"/>
            <a:ext cx="1907788" cy="1908000"/>
            <a:chOff x="6336000" y="987646"/>
            <a:chExt cx="1907788" cy="1908000"/>
          </a:xfrm>
        </p:grpSpPr>
        <p:sp>
          <p:nvSpPr>
            <p:cNvPr id="34" name="Flowchart: Connector 33">
              <a:extLst>
                <a:ext uri="{FF2B5EF4-FFF2-40B4-BE49-F238E27FC236}">
                  <a16:creationId xmlns:a16="http://schemas.microsoft.com/office/drawing/2014/main" id="{A29196D2-FBAB-48C9-A140-CAE0155853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36000" y="987646"/>
              <a:ext cx="1907788" cy="1908000"/>
            </a:xfrm>
            <a:prstGeom prst="flowChartConnector">
              <a:avLst/>
            </a:prstGeom>
            <a:solidFill>
              <a:srgbClr val="005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Carer’s Feelings</a:t>
              </a:r>
            </a:p>
            <a:p>
              <a:pPr algn="ctr"/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5FA5FF6-C3D1-4AB0-B213-B3D3DA6BDA8B}"/>
                </a:ext>
              </a:extLst>
            </p:cNvPr>
            <p:cNvSpPr txBox="1"/>
            <p:nvPr/>
          </p:nvSpPr>
          <p:spPr>
            <a:xfrm>
              <a:off x="6605972" y="1782423"/>
              <a:ext cx="16199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Frustrated, irritated, cross, angry, sadness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42A16F7-B9CA-44AD-8BAA-92DAEC666653}"/>
              </a:ext>
            </a:extLst>
          </p:cNvPr>
          <p:cNvGrpSpPr/>
          <p:nvPr/>
        </p:nvGrpSpPr>
        <p:grpSpPr>
          <a:xfrm>
            <a:off x="1055825" y="1526243"/>
            <a:ext cx="1907788" cy="1908000"/>
            <a:chOff x="6336000" y="987646"/>
            <a:chExt cx="1907788" cy="1908000"/>
          </a:xfrm>
        </p:grpSpPr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19BA0BF5-25E3-4490-80B6-0E1747290F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36000" y="987646"/>
              <a:ext cx="1907788" cy="1908000"/>
            </a:xfrm>
            <a:prstGeom prst="flowChartConnector">
              <a:avLst/>
            </a:prstGeom>
            <a:solidFill>
              <a:srgbClr val="005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Carer’s Feelings</a:t>
              </a:r>
            </a:p>
            <a:p>
              <a:pPr algn="ctr"/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1954D2D-33A0-45B0-B2D9-565F29795E7F}"/>
                </a:ext>
              </a:extLst>
            </p:cNvPr>
            <p:cNvSpPr txBox="1"/>
            <p:nvPr/>
          </p:nvSpPr>
          <p:spPr>
            <a:xfrm>
              <a:off x="6605972" y="1782423"/>
              <a:ext cx="16199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Shout</a:t>
              </a:r>
            </a:p>
            <a:p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Lose temper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CC860079-D6DC-4E8D-B60D-DA8F7313D4A0}"/>
              </a:ext>
            </a:extLst>
          </p:cNvPr>
          <p:cNvSpPr/>
          <p:nvPr/>
        </p:nvSpPr>
        <p:spPr>
          <a:xfrm>
            <a:off x="108053" y="157043"/>
            <a:ext cx="2736304" cy="1076590"/>
          </a:xfrm>
          <a:prstGeom prst="rect">
            <a:avLst/>
          </a:prstGeom>
          <a:solidFill>
            <a:srgbClr val="78B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Situation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Person with dementia repeats the same question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19A4243-3BDB-4E06-AB3D-526E071C7CD0}"/>
              </a:ext>
            </a:extLst>
          </p:cNvPr>
          <p:cNvCxnSpPr/>
          <p:nvPr/>
        </p:nvCxnSpPr>
        <p:spPr>
          <a:xfrm>
            <a:off x="2771800" y="3219822"/>
            <a:ext cx="432048" cy="504056"/>
          </a:xfrm>
          <a:prstGeom prst="straightConnector1">
            <a:avLst/>
          </a:prstGeom>
          <a:ln w="38100">
            <a:solidFill>
              <a:srgbClr val="005EB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FC5DE43-B101-4722-8CAB-A3519501037B}"/>
              </a:ext>
            </a:extLst>
          </p:cNvPr>
          <p:cNvCxnSpPr/>
          <p:nvPr/>
        </p:nvCxnSpPr>
        <p:spPr>
          <a:xfrm>
            <a:off x="5472332" y="1233633"/>
            <a:ext cx="432048" cy="504056"/>
          </a:xfrm>
          <a:prstGeom prst="straightConnector1">
            <a:avLst/>
          </a:prstGeom>
          <a:ln w="38100">
            <a:solidFill>
              <a:srgbClr val="005EB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35B2D19-3D2D-4D24-91C5-87953F4FDD14}"/>
              </a:ext>
            </a:extLst>
          </p:cNvPr>
          <p:cNvCxnSpPr>
            <a:cxnSpLocks/>
          </p:cNvCxnSpPr>
          <p:nvPr/>
        </p:nvCxnSpPr>
        <p:spPr>
          <a:xfrm rot="16200000">
            <a:off x="2850295" y="1222203"/>
            <a:ext cx="432048" cy="504056"/>
          </a:xfrm>
          <a:prstGeom prst="straightConnector1">
            <a:avLst/>
          </a:prstGeom>
          <a:ln w="38100">
            <a:solidFill>
              <a:srgbClr val="005EB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4F8C631-3928-42BE-8A51-BABECC9CCEF8}"/>
              </a:ext>
            </a:extLst>
          </p:cNvPr>
          <p:cNvCxnSpPr>
            <a:cxnSpLocks/>
          </p:cNvCxnSpPr>
          <p:nvPr/>
        </p:nvCxnSpPr>
        <p:spPr>
          <a:xfrm rot="16200000">
            <a:off x="5425438" y="3219822"/>
            <a:ext cx="432048" cy="504056"/>
          </a:xfrm>
          <a:prstGeom prst="straightConnector1">
            <a:avLst/>
          </a:prstGeom>
          <a:ln w="38100">
            <a:solidFill>
              <a:srgbClr val="005EB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row: Quad 43">
            <a:extLst>
              <a:ext uri="{FF2B5EF4-FFF2-40B4-BE49-F238E27FC236}">
                <a16:creationId xmlns:a16="http://schemas.microsoft.com/office/drawing/2014/main" id="{FAAB93B3-B04A-499F-B713-51330F86A8E3}"/>
              </a:ext>
            </a:extLst>
          </p:cNvPr>
          <p:cNvSpPr/>
          <p:nvPr/>
        </p:nvSpPr>
        <p:spPr>
          <a:xfrm>
            <a:off x="4035762" y="2083504"/>
            <a:ext cx="720080" cy="757666"/>
          </a:xfrm>
          <a:prstGeom prst="quadArrow">
            <a:avLst/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99F960-D0BF-471C-93C3-DC74CC83A19A}"/>
              </a:ext>
            </a:extLst>
          </p:cNvPr>
          <p:cNvSpPr txBox="1"/>
          <p:nvPr/>
        </p:nvSpPr>
        <p:spPr>
          <a:xfrm>
            <a:off x="5337406" y="330454"/>
            <a:ext cx="189987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shouldn’t shout</a:t>
            </a:r>
          </a:p>
          <a:p>
            <a:r>
              <a:rPr lang="en-GB" sz="1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a bad husband/son/</a:t>
            </a:r>
          </a:p>
          <a:p>
            <a:r>
              <a:rPr lang="en-GB" sz="1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wife/daughter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D2800C-FF07-429F-898A-A1F9CDF1D1E4}"/>
              </a:ext>
            </a:extLst>
          </p:cNvPr>
          <p:cNvSpPr txBox="1"/>
          <p:nvPr/>
        </p:nvSpPr>
        <p:spPr>
          <a:xfrm>
            <a:off x="7302710" y="3361993"/>
            <a:ext cx="142378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Fluttery stomach</a:t>
            </a:r>
          </a:p>
          <a:p>
            <a:r>
              <a:rPr lang="en-GB" sz="1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Feeling shaky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5E86D4-1F30-453B-BEA5-D423A75774D8}"/>
              </a:ext>
            </a:extLst>
          </p:cNvPr>
          <p:cNvSpPr txBox="1"/>
          <p:nvPr/>
        </p:nvSpPr>
        <p:spPr>
          <a:xfrm>
            <a:off x="2135789" y="4256429"/>
            <a:ext cx="133081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Guilty/ashamed</a:t>
            </a:r>
          </a:p>
          <a:p>
            <a:r>
              <a:rPr lang="en-GB" sz="1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Angry at self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DD29CE-9CFD-41C9-8BED-AC450C0571CB}"/>
              </a:ext>
            </a:extLst>
          </p:cNvPr>
          <p:cNvSpPr txBox="1"/>
          <p:nvPr/>
        </p:nvSpPr>
        <p:spPr>
          <a:xfrm>
            <a:off x="280511" y="3434243"/>
            <a:ext cx="164820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cake/chocolate</a:t>
            </a:r>
          </a:p>
          <a:p>
            <a:r>
              <a:rPr lang="en-GB" sz="1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Smoke/have a drink</a:t>
            </a:r>
          </a:p>
          <a:p>
            <a:r>
              <a:rPr lang="en-GB" sz="1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Hide away/withdraw</a:t>
            </a:r>
            <a:endParaRPr lang="en-GB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156FD37-CE89-4A0D-AE1A-1F29CC3D9A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20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26"/>
    </mc:Choice>
    <mc:Fallback xmlns="">
      <p:transition spd="slow" advTm="79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0503ED-E3CF-40FC-93EE-932C94F85658}"/>
              </a:ext>
            </a:extLst>
          </p:cNvPr>
          <p:cNvSpPr/>
          <p:nvPr/>
        </p:nvSpPr>
        <p:spPr>
          <a:xfrm>
            <a:off x="179512" y="422793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en-US" b="1" i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Values – what kind of </a:t>
            </a:r>
          </a:p>
          <a:p>
            <a:r>
              <a:rPr lang="en-GB" altLang="en-US" b="1" i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carer would I like to be?</a:t>
            </a:r>
            <a:endParaRPr lang="en-GB" i="1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7D22423-2CDE-480A-8D3D-98DE42E45D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C9A13C1-0ACE-4609-9CCE-F811648117FA}"/>
              </a:ext>
            </a:extLst>
          </p:cNvPr>
          <p:cNvGrpSpPr/>
          <p:nvPr/>
        </p:nvGrpSpPr>
        <p:grpSpPr>
          <a:xfrm>
            <a:off x="3441803" y="145945"/>
            <a:ext cx="2178136" cy="1908000"/>
            <a:chOff x="6336000" y="987646"/>
            <a:chExt cx="2671465" cy="2160168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B01B6E5D-A191-4093-B077-36B384837F51}"/>
                </a:ext>
              </a:extLst>
            </p:cNvPr>
            <p:cNvSpPr>
              <a:spLocks/>
            </p:cNvSpPr>
            <p:nvPr/>
          </p:nvSpPr>
          <p:spPr>
            <a:xfrm>
              <a:off x="6336000" y="987646"/>
              <a:ext cx="2340144" cy="2160168"/>
            </a:xfrm>
            <a:prstGeom prst="flowChartConnector">
              <a:avLst/>
            </a:prstGeom>
            <a:solidFill>
              <a:srgbClr val="005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Carer’s Thoughts</a:t>
              </a:r>
            </a:p>
            <a:p>
              <a:pPr algn="ctr"/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13E6D07-78DE-443D-B1C9-0029AED87741}"/>
                </a:ext>
              </a:extLst>
            </p:cNvPr>
            <p:cNvSpPr txBox="1"/>
            <p:nvPr/>
          </p:nvSpPr>
          <p:spPr>
            <a:xfrm>
              <a:off x="6472119" y="1794102"/>
              <a:ext cx="2535346" cy="940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I’ve told you already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Why can’t you 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remember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Why don’t you listen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7A3B6B-0DCE-43AB-BECE-F1E0ECD4C559}"/>
              </a:ext>
            </a:extLst>
          </p:cNvPr>
          <p:cNvGrpSpPr/>
          <p:nvPr/>
        </p:nvGrpSpPr>
        <p:grpSpPr>
          <a:xfrm>
            <a:off x="5730921" y="1572988"/>
            <a:ext cx="2005013" cy="1908000"/>
            <a:chOff x="6336000" y="987646"/>
            <a:chExt cx="2269750" cy="2160168"/>
          </a:xfrm>
        </p:grpSpPr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6F689ABF-3B00-4B88-98AD-A7032C80E9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36000" y="987646"/>
              <a:ext cx="2159928" cy="2160168"/>
            </a:xfrm>
            <a:prstGeom prst="flowChartConnector">
              <a:avLst/>
            </a:prstGeom>
            <a:solidFill>
              <a:srgbClr val="005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Carer’s Physical Sensations</a:t>
              </a:r>
            </a:p>
            <a:p>
              <a:pPr algn="ctr"/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3A544A-09CD-4FEF-8B0F-D9500C6658E0}"/>
                </a:ext>
              </a:extLst>
            </p:cNvPr>
            <p:cNvSpPr txBox="1"/>
            <p:nvPr/>
          </p:nvSpPr>
          <p:spPr>
            <a:xfrm>
              <a:off x="6535462" y="1958310"/>
              <a:ext cx="20702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Increased heartrate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Muscle tension /headache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92CF762-0FF9-467B-96F6-58A878CD14AD}"/>
              </a:ext>
            </a:extLst>
          </p:cNvPr>
          <p:cNvGrpSpPr/>
          <p:nvPr/>
        </p:nvGrpSpPr>
        <p:grpSpPr>
          <a:xfrm>
            <a:off x="3447450" y="2931790"/>
            <a:ext cx="1907788" cy="1908000"/>
            <a:chOff x="6336000" y="987646"/>
            <a:chExt cx="1907788" cy="1908000"/>
          </a:xfrm>
        </p:grpSpPr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777FBC00-09B9-4F58-A672-81C7975D7E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36000" y="987646"/>
              <a:ext cx="1907788" cy="1908000"/>
            </a:xfrm>
            <a:prstGeom prst="flowChartConnector">
              <a:avLst/>
            </a:prstGeom>
            <a:solidFill>
              <a:srgbClr val="005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Carer’s Feelings</a:t>
              </a:r>
            </a:p>
            <a:p>
              <a:pPr algn="ctr"/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4D74F01-41DD-4918-BB80-116FF9ECEF46}"/>
                </a:ext>
              </a:extLst>
            </p:cNvPr>
            <p:cNvSpPr txBox="1"/>
            <p:nvPr/>
          </p:nvSpPr>
          <p:spPr>
            <a:xfrm>
              <a:off x="6605972" y="1782423"/>
              <a:ext cx="16199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Frustrated, irritated, cross, angry, sadness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DC71766-826D-4927-B3FC-3F9B949919F1}"/>
              </a:ext>
            </a:extLst>
          </p:cNvPr>
          <p:cNvGrpSpPr/>
          <p:nvPr/>
        </p:nvGrpSpPr>
        <p:grpSpPr>
          <a:xfrm>
            <a:off x="1055825" y="1526243"/>
            <a:ext cx="1907788" cy="1908000"/>
            <a:chOff x="6336000" y="987646"/>
            <a:chExt cx="1907788" cy="1908000"/>
          </a:xfrm>
        </p:grpSpPr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9CC9125F-6DC2-4AFE-AB0E-497B18E161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36000" y="987646"/>
              <a:ext cx="1907788" cy="1908000"/>
            </a:xfrm>
            <a:prstGeom prst="flowChartConnector">
              <a:avLst/>
            </a:prstGeom>
            <a:solidFill>
              <a:srgbClr val="005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Carer’s Feelings</a:t>
              </a:r>
            </a:p>
            <a:p>
              <a:pPr algn="ctr"/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7B90E1-6E84-4FC7-B482-C9FF029A7608}"/>
                </a:ext>
              </a:extLst>
            </p:cNvPr>
            <p:cNvSpPr txBox="1"/>
            <p:nvPr/>
          </p:nvSpPr>
          <p:spPr>
            <a:xfrm>
              <a:off x="6605972" y="1782423"/>
              <a:ext cx="16199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Shout</a:t>
              </a:r>
            </a:p>
            <a:p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Lose temper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7DD73FB-D0DF-425A-B599-D2D56C9BA946}"/>
              </a:ext>
            </a:extLst>
          </p:cNvPr>
          <p:cNvSpPr/>
          <p:nvPr/>
        </p:nvSpPr>
        <p:spPr>
          <a:xfrm>
            <a:off x="108053" y="157043"/>
            <a:ext cx="2736304" cy="1076590"/>
          </a:xfrm>
          <a:prstGeom prst="rect">
            <a:avLst/>
          </a:prstGeom>
          <a:solidFill>
            <a:srgbClr val="78B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Situation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Person with dementia repeats the same question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D20D2D0-5F17-431C-BCD7-1C1F8FACFE74}"/>
              </a:ext>
            </a:extLst>
          </p:cNvPr>
          <p:cNvCxnSpPr/>
          <p:nvPr/>
        </p:nvCxnSpPr>
        <p:spPr>
          <a:xfrm>
            <a:off x="2771800" y="3219822"/>
            <a:ext cx="432048" cy="504056"/>
          </a:xfrm>
          <a:prstGeom prst="straightConnector1">
            <a:avLst/>
          </a:prstGeom>
          <a:ln w="38100">
            <a:solidFill>
              <a:srgbClr val="005EB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977B36E-D354-4BB7-B98F-29E7FF13D9C4}"/>
              </a:ext>
            </a:extLst>
          </p:cNvPr>
          <p:cNvCxnSpPr/>
          <p:nvPr/>
        </p:nvCxnSpPr>
        <p:spPr>
          <a:xfrm>
            <a:off x="5472332" y="1233633"/>
            <a:ext cx="432048" cy="504056"/>
          </a:xfrm>
          <a:prstGeom prst="straightConnector1">
            <a:avLst/>
          </a:prstGeom>
          <a:ln w="38100">
            <a:solidFill>
              <a:srgbClr val="005EB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EF06649-2694-41E2-9BE3-14C4D804FFA3}"/>
              </a:ext>
            </a:extLst>
          </p:cNvPr>
          <p:cNvCxnSpPr>
            <a:cxnSpLocks/>
          </p:cNvCxnSpPr>
          <p:nvPr/>
        </p:nvCxnSpPr>
        <p:spPr>
          <a:xfrm rot="16200000">
            <a:off x="2850295" y="1222203"/>
            <a:ext cx="432048" cy="504056"/>
          </a:xfrm>
          <a:prstGeom prst="straightConnector1">
            <a:avLst/>
          </a:prstGeom>
          <a:ln w="38100">
            <a:solidFill>
              <a:srgbClr val="005EB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EC0AABC-2DED-4FA6-BDD0-C0932C741AD8}"/>
              </a:ext>
            </a:extLst>
          </p:cNvPr>
          <p:cNvCxnSpPr>
            <a:cxnSpLocks/>
          </p:cNvCxnSpPr>
          <p:nvPr/>
        </p:nvCxnSpPr>
        <p:spPr>
          <a:xfrm rot="16200000">
            <a:off x="5425438" y="3219822"/>
            <a:ext cx="432048" cy="504056"/>
          </a:xfrm>
          <a:prstGeom prst="straightConnector1">
            <a:avLst/>
          </a:prstGeom>
          <a:ln w="38100">
            <a:solidFill>
              <a:srgbClr val="005EB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row: Quad 23">
            <a:extLst>
              <a:ext uri="{FF2B5EF4-FFF2-40B4-BE49-F238E27FC236}">
                <a16:creationId xmlns:a16="http://schemas.microsoft.com/office/drawing/2014/main" id="{5E316ED8-B3BB-47EA-BEB0-0B95A8D2F790}"/>
              </a:ext>
            </a:extLst>
          </p:cNvPr>
          <p:cNvSpPr/>
          <p:nvPr/>
        </p:nvSpPr>
        <p:spPr>
          <a:xfrm>
            <a:off x="4035762" y="2083504"/>
            <a:ext cx="720080" cy="757666"/>
          </a:xfrm>
          <a:prstGeom prst="quadArrow">
            <a:avLst/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09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96"/>
    </mc:Choice>
    <mc:Fallback xmlns="">
      <p:transition spd="slow" advTm="76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250577" y="1347614"/>
            <a:ext cx="8497887" cy="103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rgbClr val="005EB8"/>
                </a:solidFill>
              </a:rPr>
              <a:t>Questions / Break time</a:t>
            </a:r>
          </a:p>
          <a:p>
            <a:pPr>
              <a:lnSpc>
                <a:spcPts val="37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solidFill>
                  <a:srgbClr val="78BE20"/>
                </a:solidFill>
              </a:rPr>
              <a:t>               </a:t>
            </a:r>
            <a:endParaRPr lang="en-GB" altLang="en-US" sz="4000" b="1" dirty="0">
              <a:solidFill>
                <a:srgbClr val="78BE2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2781C4-84E3-4A31-A04F-9F4E82089058}"/>
              </a:ext>
            </a:extLst>
          </p:cNvPr>
          <p:cNvSpPr/>
          <p:nvPr/>
        </p:nvSpPr>
        <p:spPr>
          <a:xfrm>
            <a:off x="2051720" y="2499742"/>
            <a:ext cx="4572000" cy="9836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7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Suggested discussion topic – what kind of carer would I like to be?</a:t>
            </a:r>
          </a:p>
        </p:txBody>
      </p:sp>
    </p:spTree>
    <p:extLst>
      <p:ext uri="{BB962C8B-B14F-4D97-AF65-F5344CB8AC3E}">
        <p14:creationId xmlns:p14="http://schemas.microsoft.com/office/powerpoint/2010/main" val="543054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0945AC-5B73-4813-A5E1-127545BC0DFD}"/>
              </a:ext>
            </a:extLst>
          </p:cNvPr>
          <p:cNvSpPr txBox="1"/>
          <p:nvPr/>
        </p:nvSpPr>
        <p:spPr>
          <a:xfrm>
            <a:off x="323528" y="339502"/>
            <a:ext cx="72199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8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Your wellbeing</a:t>
            </a:r>
            <a:endParaRPr lang="en-GB" sz="2800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5FB6F-EE59-4CB9-8FF2-6BE0D90100C6}"/>
              </a:ext>
            </a:extLst>
          </p:cNvPr>
          <p:cNvSpPr txBox="1">
            <a:spLocks/>
          </p:cNvSpPr>
          <p:nvPr/>
        </p:nvSpPr>
        <p:spPr>
          <a:xfrm>
            <a:off x="323528" y="1347614"/>
            <a:ext cx="7219950" cy="11521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Clr>
                <a:srgbClr val="78BE20"/>
              </a:buClr>
              <a:buNone/>
              <a:tabLst>
                <a:tab pos="542899" algn="l"/>
              </a:tabLst>
              <a:defRPr/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Identifying the symptoms of stress </a:t>
            </a:r>
          </a:p>
          <a:p>
            <a:pPr marL="0" indent="0">
              <a:spcAft>
                <a:spcPts val="1200"/>
              </a:spcAft>
              <a:buClr>
                <a:srgbClr val="78BE20"/>
              </a:buClr>
              <a:buNone/>
              <a:tabLst>
                <a:tab pos="542899" algn="l"/>
              </a:tabLst>
              <a:defRPr/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impact of stress on our ability to act in a way that is consistent with our values as a ‘carer’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6E2CA5-3232-4591-A3FF-98CC268BD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2179017"/>
            <a:ext cx="2505075" cy="246697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C3DDC6A-E1A9-401D-8A81-4B23E4B20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8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94"/>
    </mc:Choice>
    <mc:Fallback xmlns="">
      <p:transition spd="slow" advTm="21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7AC20C-9299-44DE-8AD0-58C8FEF8A29F}"/>
              </a:ext>
            </a:extLst>
          </p:cNvPr>
          <p:cNvSpPr txBox="1"/>
          <p:nvPr/>
        </p:nvSpPr>
        <p:spPr>
          <a:xfrm>
            <a:off x="323528" y="374562"/>
            <a:ext cx="3258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8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What is stress?</a:t>
            </a:r>
            <a:r>
              <a:rPr lang="en-GB" altLang="en-US" sz="2800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       </a:t>
            </a:r>
          </a:p>
          <a:p>
            <a:pPr>
              <a:defRPr/>
            </a:pPr>
            <a:endParaRPr lang="en-GB" sz="2800" dirty="0">
              <a:latin typeface="Arial" charset="0"/>
              <a:ea typeface="ＭＳ Ｐゴシック" pitchFamily="-16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00F4BB-B3A3-455D-B266-5C16179DF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1522310"/>
            <a:ext cx="3258536" cy="10849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A51F80-7C41-42AA-9E40-10292C5F15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056" y="987574"/>
            <a:ext cx="3258536" cy="19273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8D0394-BAE1-4468-9DCC-C95E8380F475}"/>
              </a:ext>
            </a:extLst>
          </p:cNvPr>
          <p:cNvSpPr/>
          <p:nvPr/>
        </p:nvSpPr>
        <p:spPr>
          <a:xfrm>
            <a:off x="2051720" y="348684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 arises when there is a lack of balance between demands and resources.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02231F1-6DA1-4C95-BC32-A0F5A19E1C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651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18"/>
    </mc:Choice>
    <mc:Fallback xmlns="">
      <p:transition spd="slow" advTm="34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CEF6CA-4280-4BAD-87B6-356D06ECB01B}"/>
              </a:ext>
            </a:extLst>
          </p:cNvPr>
          <p:cNvSpPr txBox="1"/>
          <p:nvPr/>
        </p:nvSpPr>
        <p:spPr>
          <a:xfrm>
            <a:off x="207028" y="177423"/>
            <a:ext cx="427795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32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Stress bucket</a:t>
            </a:r>
            <a:r>
              <a:rPr lang="en-GB" altLang="en-US" sz="3200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       </a:t>
            </a:r>
          </a:p>
          <a:p>
            <a:pPr>
              <a:defRPr/>
            </a:pPr>
            <a:endParaRPr lang="en-GB" dirty="0">
              <a:latin typeface="Arial" charset="0"/>
              <a:ea typeface="ＭＳ Ｐゴシック" pitchFamily="-16" charset="-128"/>
            </a:endParaRPr>
          </a:p>
        </p:txBody>
      </p:sp>
      <p:pic>
        <p:nvPicPr>
          <p:cNvPr id="4" name="Picture 3" descr="Image result for black and white line drawing picture of taps">
            <a:extLst>
              <a:ext uri="{FF2B5EF4-FFF2-40B4-BE49-F238E27FC236}">
                <a16:creationId xmlns:a16="http://schemas.microsoft.com/office/drawing/2014/main" id="{4B1A5A23-8B87-4ABD-A3F8-84770117B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4955" y="1189218"/>
            <a:ext cx="665961" cy="69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3C4B508-F937-446C-A232-56FABDB42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882" y="1213043"/>
            <a:ext cx="665961" cy="69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9839D3-02AE-48C3-99FA-50C326A81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06" y="2073200"/>
            <a:ext cx="1457052" cy="195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6B080FF-01B0-4006-9121-1DFB34DA0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208" y="1838610"/>
            <a:ext cx="665961" cy="69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Image result for black and white line drawing picture of taps">
            <a:extLst>
              <a:ext uri="{FF2B5EF4-FFF2-40B4-BE49-F238E27FC236}">
                <a16:creationId xmlns:a16="http://schemas.microsoft.com/office/drawing/2014/main" id="{D5D03459-2054-4B9F-9770-F233B9282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01035" y="1789713"/>
            <a:ext cx="665961" cy="69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D487EEA-26E9-4C0E-9FB1-98EAEDFFC6E5}"/>
              </a:ext>
            </a:extLst>
          </p:cNvPr>
          <p:cNvSpPr/>
          <p:nvPr/>
        </p:nvSpPr>
        <p:spPr>
          <a:xfrm>
            <a:off x="3951786" y="3560734"/>
            <a:ext cx="1127112" cy="463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13F5E2-1458-4219-83EF-CB2BE075BE0C}"/>
              </a:ext>
            </a:extLst>
          </p:cNvPr>
          <p:cNvSpPr txBox="1"/>
          <p:nvPr/>
        </p:nvSpPr>
        <p:spPr>
          <a:xfrm>
            <a:off x="1686697" y="1878833"/>
            <a:ext cx="152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 the house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8773F7-5268-43A2-BD7F-B3F66A8CC432}"/>
              </a:ext>
            </a:extLst>
          </p:cNvPr>
          <p:cNvSpPr txBox="1"/>
          <p:nvPr/>
        </p:nvSpPr>
        <p:spPr>
          <a:xfrm>
            <a:off x="5774074" y="834681"/>
            <a:ext cx="2542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Going to work/ or voluntary commitments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9A0904-7516-48CB-A0EE-EE4333519FAA}"/>
              </a:ext>
            </a:extLst>
          </p:cNvPr>
          <p:cNvSpPr txBox="1"/>
          <p:nvPr/>
        </p:nvSpPr>
        <p:spPr>
          <a:xfrm>
            <a:off x="1829742" y="906679"/>
            <a:ext cx="1640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relative up and dressed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4B95A4-0E09-4B69-BE8A-710A2BD3593A}"/>
              </a:ext>
            </a:extLst>
          </p:cNvPr>
          <p:cNvSpPr txBox="1"/>
          <p:nvPr/>
        </p:nvSpPr>
        <p:spPr>
          <a:xfrm>
            <a:off x="6118623" y="1934472"/>
            <a:ext cx="1462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so on…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C903C38-5793-499A-ACE5-A6AC54F967E8}"/>
              </a:ext>
            </a:extLst>
          </p:cNvPr>
          <p:cNvSpPr/>
          <p:nvPr/>
        </p:nvSpPr>
        <p:spPr>
          <a:xfrm flipH="1">
            <a:off x="5001035" y="2463608"/>
            <a:ext cx="135073" cy="196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3C3922E-2CE8-436A-BBC1-CF107007C9BD}"/>
              </a:ext>
            </a:extLst>
          </p:cNvPr>
          <p:cNvSpPr/>
          <p:nvPr/>
        </p:nvSpPr>
        <p:spPr>
          <a:xfrm flipV="1">
            <a:off x="4866734" y="1841682"/>
            <a:ext cx="134301" cy="205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ABB9DFF-5D57-4F19-9D79-2BC09A2C74CC}"/>
              </a:ext>
            </a:extLst>
          </p:cNvPr>
          <p:cNvSpPr/>
          <p:nvPr/>
        </p:nvSpPr>
        <p:spPr>
          <a:xfrm flipH="1">
            <a:off x="4075761" y="1838019"/>
            <a:ext cx="152082" cy="188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A39F7AB-59E3-4C1A-8A62-BC4244908094}"/>
              </a:ext>
            </a:extLst>
          </p:cNvPr>
          <p:cNvSpPr/>
          <p:nvPr/>
        </p:nvSpPr>
        <p:spPr>
          <a:xfrm flipH="1">
            <a:off x="3894863" y="2473675"/>
            <a:ext cx="180898" cy="1864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3E90328B-001E-4BE1-8A01-586E29D3A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174" y="3477822"/>
            <a:ext cx="665961" cy="69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Image result for black and white line drawing picture of taps">
            <a:extLst>
              <a:ext uri="{FF2B5EF4-FFF2-40B4-BE49-F238E27FC236}">
                <a16:creationId xmlns:a16="http://schemas.microsoft.com/office/drawing/2014/main" id="{DEA0FC3C-2A1A-4365-A747-BB91F81EF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8044" y="3500283"/>
            <a:ext cx="665961" cy="69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462DBA68-4880-4ACA-B8D5-2C7A8BA9573C}"/>
              </a:ext>
            </a:extLst>
          </p:cNvPr>
          <p:cNvSpPr/>
          <p:nvPr/>
        </p:nvSpPr>
        <p:spPr>
          <a:xfrm flipH="1">
            <a:off x="3183999" y="4163181"/>
            <a:ext cx="188085" cy="2741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01C4DBD-4443-446E-AF22-42F77E0BDB9B}"/>
              </a:ext>
            </a:extLst>
          </p:cNvPr>
          <p:cNvSpPr/>
          <p:nvPr/>
        </p:nvSpPr>
        <p:spPr>
          <a:xfrm flipH="1">
            <a:off x="5623206" y="4141248"/>
            <a:ext cx="167261" cy="231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D25685-014E-46A2-A1B5-B914E2CCDD9C}"/>
              </a:ext>
            </a:extLst>
          </p:cNvPr>
          <p:cNvSpPr txBox="1"/>
          <p:nvPr/>
        </p:nvSpPr>
        <p:spPr>
          <a:xfrm>
            <a:off x="1020631" y="2844365"/>
            <a:ext cx="1705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Things that help you- talking to others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57D472-4588-4AD7-8495-CA813559E6C1}"/>
              </a:ext>
            </a:extLst>
          </p:cNvPr>
          <p:cNvSpPr txBox="1"/>
          <p:nvPr/>
        </p:nvSpPr>
        <p:spPr>
          <a:xfrm>
            <a:off x="6289167" y="4163181"/>
            <a:ext cx="2110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Exercise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9D577A-EA63-4E82-B69D-3ECADD0F853D}"/>
              </a:ext>
            </a:extLst>
          </p:cNvPr>
          <p:cNvSpPr txBox="1"/>
          <p:nvPr/>
        </p:nvSpPr>
        <p:spPr>
          <a:xfrm>
            <a:off x="6118622" y="2958589"/>
            <a:ext cx="2413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Having a break from caring responsibilities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94C205-9933-47D7-ABF1-40F29D6A3F58}"/>
              </a:ext>
            </a:extLst>
          </p:cNvPr>
          <p:cNvSpPr txBox="1"/>
          <p:nvPr/>
        </p:nvSpPr>
        <p:spPr>
          <a:xfrm>
            <a:off x="937038" y="4317069"/>
            <a:ext cx="218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Relaxation exercises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707EC9-C3D4-4BE8-9D29-37C90E95EE19}"/>
              </a:ext>
            </a:extLst>
          </p:cNvPr>
          <p:cNvSpPr txBox="1"/>
          <p:nvPr/>
        </p:nvSpPr>
        <p:spPr>
          <a:xfrm>
            <a:off x="435110" y="3776413"/>
            <a:ext cx="22573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 things you enjoy</a:t>
            </a: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EAFF14F2-2DBE-44CF-81D9-BF48184C0C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759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14"/>
    </mc:Choice>
    <mc:Fallback xmlns="">
      <p:transition spd="slow" advTm="70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F16F6C5C-328A-43DC-9627-85B3643B7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339502"/>
            <a:ext cx="8497887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rgbClr val="78BE20"/>
                </a:solidFill>
              </a:rPr>
              <a:t>Symptoms of Stress 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800" b="1" dirty="0">
              <a:solidFill>
                <a:srgbClr val="78BE2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1800" b="1" dirty="0">
              <a:solidFill>
                <a:srgbClr val="78BE2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1800" b="1" dirty="0">
              <a:solidFill>
                <a:srgbClr val="78BE20"/>
              </a:solidFill>
            </a:endParaRPr>
          </a:p>
          <a:p>
            <a:pPr marL="719138" indent="-457200">
              <a:spcBef>
                <a:spcPct val="0"/>
              </a:spcBef>
              <a:buClr>
                <a:srgbClr val="78BE20"/>
              </a:buClr>
            </a:pPr>
            <a:r>
              <a:rPr lang="en-GB" altLang="en-US" sz="2000" dirty="0">
                <a:solidFill>
                  <a:srgbClr val="005EB8"/>
                </a:solidFill>
              </a:rPr>
              <a:t>Physical signs / sensations (</a:t>
            </a:r>
            <a:r>
              <a:rPr lang="en-GB" altLang="en-US" sz="2000" dirty="0">
                <a:solidFill>
                  <a:srgbClr val="78BE20"/>
                </a:solidFill>
              </a:rPr>
              <a:t>in the body</a:t>
            </a:r>
            <a:r>
              <a:rPr lang="en-GB" altLang="en-US" sz="2000" dirty="0">
                <a:solidFill>
                  <a:srgbClr val="005EB8"/>
                </a:solidFill>
              </a:rPr>
              <a:t>)</a:t>
            </a:r>
          </a:p>
          <a:p>
            <a:pPr marL="719138" indent="-457200">
              <a:spcBef>
                <a:spcPct val="0"/>
              </a:spcBef>
              <a:buClr>
                <a:srgbClr val="78BE20"/>
              </a:buClr>
            </a:pPr>
            <a:r>
              <a:rPr lang="en-GB" altLang="en-US" sz="2000" dirty="0">
                <a:solidFill>
                  <a:srgbClr val="005EB8"/>
                </a:solidFill>
              </a:rPr>
              <a:t>Emotions and feelings</a:t>
            </a:r>
          </a:p>
          <a:p>
            <a:pPr marL="719138" indent="-457200">
              <a:spcBef>
                <a:spcPct val="0"/>
              </a:spcBef>
              <a:buClr>
                <a:srgbClr val="78BE20"/>
              </a:buClr>
            </a:pPr>
            <a:r>
              <a:rPr lang="en-GB" altLang="en-US" sz="2000" dirty="0">
                <a:solidFill>
                  <a:srgbClr val="005EB8"/>
                </a:solidFill>
              </a:rPr>
              <a:t>Cognitive and thoughts (</a:t>
            </a:r>
            <a:r>
              <a:rPr lang="en-GB" altLang="en-US" sz="2000" dirty="0">
                <a:solidFill>
                  <a:srgbClr val="78BE20"/>
                </a:solidFill>
              </a:rPr>
              <a:t>in your mind</a:t>
            </a:r>
            <a:r>
              <a:rPr lang="en-GB" altLang="en-US" sz="2000" dirty="0">
                <a:solidFill>
                  <a:srgbClr val="005EB8"/>
                </a:solidFill>
              </a:rPr>
              <a:t>)</a:t>
            </a:r>
          </a:p>
          <a:p>
            <a:pPr marL="719138" indent="-457200">
              <a:spcBef>
                <a:spcPct val="0"/>
              </a:spcBef>
              <a:buClr>
                <a:srgbClr val="78BE20"/>
              </a:buClr>
            </a:pPr>
            <a:r>
              <a:rPr lang="en-GB" altLang="en-US" sz="2000" dirty="0">
                <a:solidFill>
                  <a:srgbClr val="005EB8"/>
                </a:solidFill>
              </a:rPr>
              <a:t>Behaviour (</a:t>
            </a:r>
            <a:r>
              <a:rPr lang="en-GB" altLang="en-US" sz="2000" dirty="0">
                <a:solidFill>
                  <a:srgbClr val="78BE20"/>
                </a:solidFill>
              </a:rPr>
              <a:t>what you do</a:t>
            </a:r>
            <a:r>
              <a:rPr lang="en-GB" altLang="en-US" sz="2000" dirty="0">
                <a:solidFill>
                  <a:srgbClr val="005EB8"/>
                </a:solidFill>
              </a:rPr>
              <a:t>)</a:t>
            </a:r>
            <a:endParaRPr lang="en-GB" altLang="en-US" sz="6200" b="1" dirty="0">
              <a:solidFill>
                <a:srgbClr val="005EB8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4A87209-35E3-4A78-8EC5-8304817CE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7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63"/>
    </mc:Choice>
    <mc:Fallback xmlns="">
      <p:transition spd="slow" advTm="17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8877B0-ED3E-412D-9103-F9738BA635F2}"/>
              </a:ext>
            </a:extLst>
          </p:cNvPr>
          <p:cNvSpPr txBox="1"/>
          <p:nvPr/>
        </p:nvSpPr>
        <p:spPr>
          <a:xfrm>
            <a:off x="179512" y="159514"/>
            <a:ext cx="721995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32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Symptoms of stress</a:t>
            </a:r>
            <a:r>
              <a:rPr lang="en-GB" altLang="en-US" sz="3200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       </a:t>
            </a:r>
          </a:p>
          <a:p>
            <a:pPr>
              <a:defRPr/>
            </a:pPr>
            <a:endParaRPr lang="en-GB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33163A-132C-495D-ABDF-BE7D658F8582}"/>
              </a:ext>
            </a:extLst>
          </p:cNvPr>
          <p:cNvSpPr txBox="1"/>
          <p:nvPr/>
        </p:nvSpPr>
        <p:spPr>
          <a:xfrm>
            <a:off x="323528" y="989022"/>
            <a:ext cx="5760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b="1" kern="0" dirty="0">
                <a:solidFill>
                  <a:srgbClr val="005EB8"/>
                </a:solidFill>
                <a:latin typeface="Arial" charset="0"/>
                <a:ea typeface="ＭＳ Ｐゴシック" pitchFamily="-16" charset="-128"/>
              </a:rPr>
              <a:t>Physical signs</a:t>
            </a:r>
            <a:endParaRPr lang="en-GB" b="1" dirty="0">
              <a:latin typeface="Arial" charset="0"/>
              <a:ea typeface="ＭＳ Ｐゴシック" pitchFamily="-16" charset="-128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0BC3C0E-A7F2-41EE-9DC0-050167A887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770882"/>
              </p:ext>
            </p:extLst>
          </p:nvPr>
        </p:nvGraphicFramePr>
        <p:xfrm>
          <a:off x="453710" y="1376111"/>
          <a:ext cx="8136904" cy="324668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896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285">
                <a:tc>
                  <a:txBody>
                    <a:bodyPr/>
                    <a:lstStyle/>
                    <a:p>
                      <a:pPr marL="285750" indent="-285750" algn="l" fontAlgn="b">
                        <a:buClr>
                          <a:srgbClr val="78BE2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Headaches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Clr>
                          <a:srgbClr val="78BE2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Dry mouth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125">
                <a:tc>
                  <a:txBody>
                    <a:bodyPr/>
                    <a:lstStyle/>
                    <a:p>
                      <a:pPr marL="285750" indent="-285750" algn="l" fontAlgn="b">
                        <a:buClr>
                          <a:srgbClr val="78BE2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Muscle tension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Clr>
                          <a:srgbClr val="78BE2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Sweating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125">
                <a:tc>
                  <a:txBody>
                    <a:bodyPr/>
                    <a:lstStyle/>
                    <a:p>
                      <a:pPr marL="285750" indent="-285750" algn="l" fontAlgn="b">
                        <a:buClr>
                          <a:srgbClr val="78BE2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Tension/pain in neck and shoulders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Clr>
                          <a:srgbClr val="78BE2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Feeling dizzy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125">
                <a:tc>
                  <a:txBody>
                    <a:bodyPr/>
                    <a:lstStyle/>
                    <a:p>
                      <a:pPr marL="285750" indent="-285750" algn="l" fontAlgn="b">
                        <a:buClr>
                          <a:srgbClr val="78BE2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Tension in arms and fist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Clr>
                          <a:srgbClr val="78BE2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Changes in appetite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125">
                <a:tc>
                  <a:txBody>
                    <a:bodyPr/>
                    <a:lstStyle/>
                    <a:p>
                      <a:pPr marL="285750" indent="-285750" algn="l" fontAlgn="b">
                        <a:buClr>
                          <a:srgbClr val="78BE2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Tension pain in lower back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Clr>
                          <a:srgbClr val="78BE2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Bladder problems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125">
                <a:tc>
                  <a:txBody>
                    <a:bodyPr/>
                    <a:lstStyle/>
                    <a:p>
                      <a:pPr marL="285750" indent="-285750" algn="l" fontAlgn="b">
                        <a:buClr>
                          <a:srgbClr val="78BE2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Tingling in the body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Clr>
                          <a:srgbClr val="78BE2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Constipation/diarrhoea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3529">
                <a:tc>
                  <a:txBody>
                    <a:bodyPr/>
                    <a:lstStyle/>
                    <a:p>
                      <a:pPr marL="285750" indent="-285750" algn="l" fontAlgn="b">
                        <a:buClr>
                          <a:srgbClr val="78BE2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Tight jaw/grinding/clenching teeth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Clr>
                          <a:srgbClr val="78BE2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Difficulties sleeping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1125">
                <a:tc>
                  <a:txBody>
                    <a:bodyPr/>
                    <a:lstStyle/>
                    <a:p>
                      <a:pPr marL="285750" indent="-285750" algn="l" fontAlgn="b">
                        <a:buClr>
                          <a:srgbClr val="78BE2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Raised heart rate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Clr>
                          <a:srgbClr val="78BE2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Tiredness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1125">
                <a:tc>
                  <a:txBody>
                    <a:bodyPr/>
                    <a:lstStyle/>
                    <a:p>
                      <a:pPr marL="285750" indent="-285750" algn="l" fontAlgn="b">
                        <a:buClr>
                          <a:srgbClr val="78BE2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Increased breathing/breathlessness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Clr>
                          <a:srgbClr val="78BE2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Sexual difficulties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F0E396F-9A76-45E8-9280-CC57DCAF4E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152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21"/>
    </mc:Choice>
    <mc:Fallback xmlns="">
      <p:transition spd="slow" advTm="33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62A8FB-0607-4F98-A3D1-B80E40F6F2BF}"/>
              </a:ext>
            </a:extLst>
          </p:cNvPr>
          <p:cNvSpPr txBox="1"/>
          <p:nvPr/>
        </p:nvSpPr>
        <p:spPr>
          <a:xfrm>
            <a:off x="179512" y="159514"/>
            <a:ext cx="721995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32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Symptoms of stress</a:t>
            </a:r>
            <a:r>
              <a:rPr lang="en-GB" altLang="en-US" sz="3200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       </a:t>
            </a:r>
          </a:p>
          <a:p>
            <a:pPr>
              <a:defRPr/>
            </a:pPr>
            <a:endParaRPr lang="en-GB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58ABB5-FE4A-4280-9A67-5C45ECD0CB82}"/>
              </a:ext>
            </a:extLst>
          </p:cNvPr>
          <p:cNvSpPr txBox="1"/>
          <p:nvPr/>
        </p:nvSpPr>
        <p:spPr>
          <a:xfrm>
            <a:off x="251520" y="802954"/>
            <a:ext cx="576064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b="1" kern="0" dirty="0">
                <a:solidFill>
                  <a:srgbClr val="005EB8"/>
                </a:solidFill>
                <a:latin typeface="Arial" charset="0"/>
                <a:ea typeface="ＭＳ Ｐゴシック" pitchFamily="-16" charset="-128"/>
              </a:rPr>
              <a:t>Emotions</a:t>
            </a:r>
            <a:r>
              <a:rPr lang="en-GB" altLang="en-US" sz="2800" b="1" kern="0" dirty="0">
                <a:solidFill>
                  <a:srgbClr val="003087"/>
                </a:solidFill>
                <a:latin typeface="Arial" charset="0"/>
                <a:ea typeface="ＭＳ Ｐゴシック" pitchFamily="-16" charset="-128"/>
              </a:rPr>
              <a:t> </a:t>
            </a:r>
            <a:r>
              <a:rPr lang="en-GB" altLang="en-US" b="1" kern="0" dirty="0">
                <a:solidFill>
                  <a:srgbClr val="005EB8"/>
                </a:solidFill>
                <a:latin typeface="Arial" charset="0"/>
                <a:ea typeface="ＭＳ Ｐゴシック" pitchFamily="-16" charset="-128"/>
              </a:rPr>
              <a:t>and feelings</a:t>
            </a:r>
          </a:p>
          <a:p>
            <a:pPr>
              <a:defRPr/>
            </a:pPr>
            <a:endParaRPr lang="en-GB" dirty="0">
              <a:latin typeface="Arial" charset="0"/>
              <a:ea typeface="ＭＳ Ｐゴシック" pitchFamily="-16" charset="-128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38ACEF-CDB8-447B-ADE4-15D0EE3EED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138889"/>
              </p:ext>
            </p:extLst>
          </p:nvPr>
        </p:nvGraphicFramePr>
        <p:xfrm>
          <a:off x="683568" y="1779662"/>
          <a:ext cx="7025983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81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4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marL="285750" indent="-285750" algn="l" defTabSz="914400" rtl="0" eaLnBrk="1" fontAlgn="b" latinLnBrk="0" hangingPunct="1">
                        <a:buClr>
                          <a:srgbClr val="78BE2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Irritable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914400" rtl="0" eaLnBrk="1" fontAlgn="b" latinLnBrk="0" hangingPunct="1">
                        <a:buClr>
                          <a:srgbClr val="78BE2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Frightened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320">
                <a:tc>
                  <a:txBody>
                    <a:bodyPr/>
                    <a:lstStyle/>
                    <a:p>
                      <a:pPr marL="285750" indent="-285750" algn="l" defTabSz="914400" rtl="0" eaLnBrk="1" fontAlgn="b" latinLnBrk="0" hangingPunct="1">
                        <a:buClr>
                          <a:srgbClr val="78BE2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Anxious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914400" rtl="0" eaLnBrk="1" fontAlgn="b" latinLnBrk="0" hangingPunct="1">
                        <a:buClr>
                          <a:srgbClr val="78BE2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Overwhelmed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592">
                <a:tc>
                  <a:txBody>
                    <a:bodyPr/>
                    <a:lstStyle/>
                    <a:p>
                      <a:pPr marL="285750" indent="-285750" algn="l" defTabSz="914400" rtl="0" eaLnBrk="1" fontAlgn="b" latinLnBrk="0" hangingPunct="1">
                        <a:buClr>
                          <a:srgbClr val="78BE2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914400" rtl="0" eaLnBrk="1" fontAlgn="b" latinLnBrk="0" hangingPunct="1">
                        <a:buClr>
                          <a:srgbClr val="78BE2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Ashamed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864">
                <a:tc>
                  <a:txBody>
                    <a:bodyPr/>
                    <a:lstStyle/>
                    <a:p>
                      <a:pPr marL="285750" indent="-285750" algn="l" defTabSz="914400" rtl="0" eaLnBrk="1" fontAlgn="b" latinLnBrk="0" hangingPunct="1">
                        <a:buClr>
                          <a:srgbClr val="78BE2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914400" rtl="0" eaLnBrk="1" fontAlgn="b" latinLnBrk="0" hangingPunct="1">
                        <a:buClr>
                          <a:srgbClr val="78BE2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Guilty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160">
                <a:tc>
                  <a:txBody>
                    <a:bodyPr/>
                    <a:lstStyle/>
                    <a:p>
                      <a:pPr marL="285750" indent="-285750" algn="l" defTabSz="914400" rtl="0" eaLnBrk="1" fontAlgn="b" latinLnBrk="0" hangingPunct="1">
                        <a:buClr>
                          <a:srgbClr val="78BE2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Lack of interest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8BE2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Feeling bad about yourself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7B45F9B-C4DA-49E0-A432-0882D99602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70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92"/>
    </mc:Choice>
    <mc:Fallback xmlns="">
      <p:transition spd="slow" advTm="22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F1F92A-2E1E-4B21-92F9-DC01F458CBB4}"/>
              </a:ext>
            </a:extLst>
          </p:cNvPr>
          <p:cNvSpPr txBox="1"/>
          <p:nvPr/>
        </p:nvSpPr>
        <p:spPr>
          <a:xfrm>
            <a:off x="179512" y="197808"/>
            <a:ext cx="721995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32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Symptoms of stress</a:t>
            </a:r>
            <a:r>
              <a:rPr lang="en-GB" altLang="en-US" sz="3200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       </a:t>
            </a:r>
          </a:p>
          <a:p>
            <a:pPr>
              <a:defRPr/>
            </a:pPr>
            <a:endParaRPr lang="en-GB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56D27-6B70-4EFE-9271-89AC25D637D4}"/>
              </a:ext>
            </a:extLst>
          </p:cNvPr>
          <p:cNvSpPr txBox="1"/>
          <p:nvPr/>
        </p:nvSpPr>
        <p:spPr>
          <a:xfrm>
            <a:off x="251520" y="915566"/>
            <a:ext cx="33843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b="1" kern="0" dirty="0">
                <a:solidFill>
                  <a:srgbClr val="005EB8"/>
                </a:solidFill>
                <a:latin typeface="Arial" charset="0"/>
                <a:ea typeface="ＭＳ Ｐゴシック" pitchFamily="-16" charset="-128"/>
              </a:rPr>
              <a:t>Mind and thoughts</a:t>
            </a:r>
          </a:p>
          <a:p>
            <a:pPr>
              <a:defRPr/>
            </a:pPr>
            <a:endParaRPr lang="en-GB" dirty="0">
              <a:latin typeface="Arial" charset="0"/>
              <a:ea typeface="ＭＳ Ｐゴシック" pitchFamily="-16" charset="-128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4D4F42C-7EB3-423A-B7B4-7CCAD1D47A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931180"/>
              </p:ext>
            </p:extLst>
          </p:nvPr>
        </p:nvGraphicFramePr>
        <p:xfrm>
          <a:off x="918742" y="1635646"/>
          <a:ext cx="4875404" cy="26037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75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7495">
                <a:tc>
                  <a:txBody>
                    <a:bodyPr/>
                    <a:lstStyle/>
                    <a:p>
                      <a:pPr marL="285750" indent="-285750" algn="l" defTabSz="914400" rtl="0" eaLnBrk="1" fontAlgn="b" latinLnBrk="0" hangingPunct="1">
                        <a:buClr>
                          <a:srgbClr val="78BE2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Ruminating about /dwelling on past events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495">
                <a:tc>
                  <a:txBody>
                    <a:bodyPr/>
                    <a:lstStyle/>
                    <a:p>
                      <a:pPr marL="285750" indent="-285750" algn="l" defTabSz="914400" rtl="0" eaLnBrk="1" fontAlgn="b" latinLnBrk="0" hangingPunct="1">
                        <a:buClr>
                          <a:srgbClr val="78BE2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Worrying about events in the future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130">
                <a:tc>
                  <a:txBody>
                    <a:bodyPr/>
                    <a:lstStyle/>
                    <a:p>
                      <a:pPr marL="285750" indent="-285750" algn="l" defTabSz="914400" rtl="0" eaLnBrk="1" fontAlgn="b" latinLnBrk="0" hangingPunct="1">
                        <a:buClr>
                          <a:srgbClr val="78BE2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Racing thoughts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402">
                <a:tc>
                  <a:txBody>
                    <a:bodyPr/>
                    <a:lstStyle/>
                    <a:p>
                      <a:pPr marL="285750" indent="-285750" algn="l" defTabSz="914400" rtl="0" eaLnBrk="1" fontAlgn="b" latinLnBrk="0" hangingPunct="1">
                        <a:buClr>
                          <a:srgbClr val="78BE2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Difficulties concentrating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9947">
                <a:tc>
                  <a:txBody>
                    <a:bodyPr/>
                    <a:lstStyle/>
                    <a:p>
                      <a:pPr marL="285750" indent="-285750" algn="l" defTabSz="914400" rtl="0" eaLnBrk="1" fontAlgn="b" latinLnBrk="0" hangingPunct="1">
                        <a:buClr>
                          <a:srgbClr val="78BE2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Memory lapses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4702">
                <a:tc>
                  <a:txBody>
                    <a:bodyPr/>
                    <a:lstStyle/>
                    <a:p>
                      <a:pPr marL="285750" indent="-285750" algn="l" defTabSz="914400" rtl="0" eaLnBrk="1" fontAlgn="b" latinLnBrk="0" hangingPunct="1">
                        <a:buClr>
                          <a:srgbClr val="78BE2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Difficulties making decisions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790">
                <a:tc>
                  <a:txBody>
                    <a:bodyPr/>
                    <a:lstStyle/>
                    <a:p>
                      <a:pPr marL="285750" marR="0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8BE2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Unable to think clearly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6A5CD91-7ECA-4082-82BA-284E49B789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389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02"/>
    </mc:Choice>
    <mc:Fallback xmlns="">
      <p:transition spd="slow" advTm="30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1D844A-3548-4104-A07A-CD66991A7F22}"/>
              </a:ext>
            </a:extLst>
          </p:cNvPr>
          <p:cNvSpPr txBox="1"/>
          <p:nvPr/>
        </p:nvSpPr>
        <p:spPr>
          <a:xfrm>
            <a:off x="179512" y="159514"/>
            <a:ext cx="721995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32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Symptoms of stress</a:t>
            </a:r>
            <a:r>
              <a:rPr lang="en-GB" altLang="en-US" sz="3200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       </a:t>
            </a:r>
          </a:p>
          <a:p>
            <a:pPr>
              <a:defRPr/>
            </a:pPr>
            <a:endParaRPr lang="en-GB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9F8B07-813D-473A-87BE-313FE2898FED}"/>
              </a:ext>
            </a:extLst>
          </p:cNvPr>
          <p:cNvSpPr txBox="1"/>
          <p:nvPr/>
        </p:nvSpPr>
        <p:spPr>
          <a:xfrm>
            <a:off x="207625" y="987574"/>
            <a:ext cx="5760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b="1" kern="0" dirty="0">
                <a:solidFill>
                  <a:srgbClr val="005EB8"/>
                </a:solidFill>
                <a:latin typeface="Arial" charset="0"/>
                <a:ea typeface="ＭＳ Ｐゴシック" pitchFamily="-16" charset="-128"/>
              </a:rPr>
              <a:t>Behaviour- what you do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AC64445-84E1-49B2-8A39-A6AC8736B8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392922"/>
              </p:ext>
            </p:extLst>
          </p:nvPr>
        </p:nvGraphicFramePr>
        <p:xfrm>
          <a:off x="611560" y="1789666"/>
          <a:ext cx="6912768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222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0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285750" marR="0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8BE2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Lose temper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8BE2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Blame other people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308">
                <a:tc>
                  <a:txBody>
                    <a:bodyPr/>
                    <a:lstStyle/>
                    <a:p>
                      <a:pPr marL="285750" marR="0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8BE2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Drink or smoke more than usual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8BE2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 not complete tasks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285750" marR="0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8BE2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Change in eating habits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8BE2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Avoid other people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564">
                <a:tc>
                  <a:txBody>
                    <a:bodyPr/>
                    <a:lstStyle/>
                    <a:p>
                      <a:pPr marL="285750" marR="0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8BE2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Withdrawing from usual 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8BE2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rgbClr val="005EB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Being snappy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972647E-7A54-4AF3-A807-4C49D73EB0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932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18"/>
    </mc:Choice>
    <mc:Fallback xmlns="">
      <p:transition spd="slow" advTm="27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5.5|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7.2|1.1|5.4|5.1|5|11.9|1|0.7|7.4|6.2|5.1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2|5.2|4.1|6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9|17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904402F14C2040972872144D86C0E5" ma:contentTypeVersion="12" ma:contentTypeDescription="Create a new document." ma:contentTypeScope="" ma:versionID="82f39b8afc9a984302738cbdb8c63482">
  <xsd:schema xmlns:xsd="http://www.w3.org/2001/XMLSchema" xmlns:xs="http://www.w3.org/2001/XMLSchema" xmlns:p="http://schemas.microsoft.com/office/2006/metadata/properties" xmlns:ns2="df458b41-935f-4810-8eb1-db5c5491733c" xmlns:ns3="9100f43c-e044-4451-8195-d36046d8f95a" targetNamespace="http://schemas.microsoft.com/office/2006/metadata/properties" ma:root="true" ma:fieldsID="4ab1b3420067e4829882a3290f860bb8" ns2:_="" ns3:_="">
    <xsd:import namespace="df458b41-935f-4810-8eb1-db5c5491733c"/>
    <xsd:import namespace="9100f43c-e044-4451-8195-d36046d8f9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Review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458b41-935f-4810-8eb1-db5c549173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Review" ma:index="17" nillable="true" ma:displayName="Review" ma:format="Dropdown" ma:internalName="Review">
      <xsd:simpleType>
        <xsd:restriction base="dms:Text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00f43c-e044-4451-8195-d36046d8f95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view xmlns="df458b41-935f-4810-8eb1-db5c5491733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9785D2-686F-4B8B-9D00-766788DF8A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458b41-935f-4810-8eb1-db5c5491733c"/>
    <ds:schemaRef ds:uri="9100f43c-e044-4451-8195-d36046d8f9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C9D423-B011-4618-931C-31B2DB1980E0}">
  <ds:schemaRefs>
    <ds:schemaRef ds:uri="http://schemas.microsoft.com/office/2006/metadata/properties"/>
    <ds:schemaRef ds:uri="http://schemas.microsoft.com/office/infopath/2007/PartnerControls"/>
    <ds:schemaRef ds:uri="df458b41-935f-4810-8eb1-db5c5491733c"/>
  </ds:schemaRefs>
</ds:datastoreItem>
</file>

<file path=customXml/itemProps3.xml><?xml version="1.0" encoding="utf-8"?>
<ds:datastoreItem xmlns:ds="http://schemas.openxmlformats.org/officeDocument/2006/customXml" ds:itemID="{9385A821-08C0-4C7F-A39E-4C38C43069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489</Words>
  <Application>Microsoft Office PowerPoint</Application>
  <PresentationFormat>On-screen Show (16:9)</PresentationFormat>
  <Paragraphs>155</Paragraphs>
  <Slides>13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terms:created xsi:type="dcterms:W3CDTF">2020-11-01T11:55:38Z</dcterms:created>
  <dcterms:modified xsi:type="dcterms:W3CDTF">2021-07-30T10:15:14Z</dcterms:modified>
</cp:coreProperties>
</file>