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98" r:id="rId6"/>
    <p:sldId id="274" r:id="rId7"/>
    <p:sldId id="321" r:id="rId8"/>
    <p:sldId id="259" r:id="rId9"/>
    <p:sldId id="296" r:id="rId10"/>
    <p:sldId id="275" r:id="rId11"/>
    <p:sldId id="265" r:id="rId12"/>
    <p:sldId id="267" r:id="rId13"/>
    <p:sldId id="269" r:id="rId14"/>
    <p:sldId id="270" r:id="rId15"/>
    <p:sldId id="266" r:id="rId16"/>
    <p:sldId id="272" r:id="rId17"/>
    <p:sldId id="278" r:id="rId18"/>
    <p:sldId id="261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lle Kay" initials="MK" lastIdx="1" clrIdx="0">
    <p:extLst>
      <p:ext uri="{19B8F6BF-5375-455C-9EA6-DF929625EA0E}">
        <p15:presenceInfo xmlns:p15="http://schemas.microsoft.com/office/powerpoint/2012/main" userId="S::Marielle.Kay@berkshire.nhs.uk::d3be02da-bb05-40f3-bd7f-53c6d9caf8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20"/>
    <a:srgbClr val="005EB8"/>
    <a:srgbClr val="41B6E6"/>
    <a:srgbClr val="003087"/>
    <a:srgbClr val="768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454459-21DC-444B-A3C9-F575C2CE55B6}" v="164" dt="2021-07-02T13:27:54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>
        <p:scale>
          <a:sx n="90" d="100"/>
          <a:sy n="90" d="100"/>
        </p:scale>
        <p:origin x="1248" y="1020"/>
      </p:cViewPr>
      <p:guideLst>
        <p:guide orient="horz" pos="98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Allin" userId="feda722f-d556-4a92-a58e-279c634fffad" providerId="ADAL" clId="{13454459-21DC-444B-A3C9-F575C2CE55B6}"/>
    <pc:docChg chg="undo custSel modSld">
      <pc:chgData name="Richard Allin" userId="feda722f-d556-4a92-a58e-279c634fffad" providerId="ADAL" clId="{13454459-21DC-444B-A3C9-F575C2CE55B6}" dt="2021-07-02T13:27:54.866" v="584"/>
      <pc:docMkLst>
        <pc:docMk/>
      </pc:docMkLst>
      <pc:sldChg chg="addSp delSp modSp mod modAnim">
        <pc:chgData name="Richard Allin" userId="feda722f-d556-4a92-a58e-279c634fffad" providerId="ADAL" clId="{13454459-21DC-444B-A3C9-F575C2CE55B6}" dt="2021-07-02T12:59:30.947" v="18" actId="1076"/>
        <pc:sldMkLst>
          <pc:docMk/>
          <pc:sldMk cId="36518167" sldId="259"/>
        </pc:sldMkLst>
        <pc:picChg chg="del">
          <ac:chgData name="Richard Allin" userId="feda722f-d556-4a92-a58e-279c634fffad" providerId="ADAL" clId="{13454459-21DC-444B-A3C9-F575C2CE55B6}" dt="2021-07-02T12:57:04.824" v="12" actId="478"/>
          <ac:picMkLst>
            <pc:docMk/>
            <pc:sldMk cId="36518167" sldId="259"/>
            <ac:picMk id="4" creationId="{3F4C8762-E577-4D76-89AE-57F7215E45D5}"/>
          </ac:picMkLst>
        </pc:picChg>
        <pc:picChg chg="add mod">
          <ac:chgData name="Richard Allin" userId="feda722f-d556-4a92-a58e-279c634fffad" providerId="ADAL" clId="{13454459-21DC-444B-A3C9-F575C2CE55B6}" dt="2021-07-02T12:59:30.947" v="18" actId="1076"/>
          <ac:picMkLst>
            <pc:docMk/>
            <pc:sldMk cId="36518167" sldId="259"/>
            <ac:picMk id="8" creationId="{0725B9BA-4681-4E92-B21D-4619D9D131CB}"/>
          </ac:picMkLst>
        </pc:picChg>
      </pc:sldChg>
      <pc:sldChg chg="addSp delSp modSp mod modAnim">
        <pc:chgData name="Richard Allin" userId="feda722f-d556-4a92-a58e-279c634fffad" providerId="ADAL" clId="{13454459-21DC-444B-A3C9-F575C2CE55B6}" dt="2021-07-02T13:16:55.336" v="463" actId="1076"/>
        <pc:sldMkLst>
          <pc:docMk/>
          <pc:sldMk cId="3584005776" sldId="265"/>
        </pc:sldMkLst>
        <pc:spChg chg="mod">
          <ac:chgData name="Richard Allin" userId="feda722f-d556-4a92-a58e-279c634fffad" providerId="ADAL" clId="{13454459-21DC-444B-A3C9-F575C2CE55B6}" dt="2021-07-02T13:14:00.531" v="445" actId="1076"/>
          <ac:spMkLst>
            <pc:docMk/>
            <pc:sldMk cId="3584005776" sldId="265"/>
            <ac:spMk id="3" creationId="{94CC733C-53D7-4FDF-A94F-33F806368E29}"/>
          </ac:spMkLst>
        </pc:spChg>
        <pc:spChg chg="mod">
          <ac:chgData name="Richard Allin" userId="feda722f-d556-4a92-a58e-279c634fffad" providerId="ADAL" clId="{13454459-21DC-444B-A3C9-F575C2CE55B6}" dt="2021-07-02T13:13:55.045" v="443" actId="1076"/>
          <ac:spMkLst>
            <pc:docMk/>
            <pc:sldMk cId="3584005776" sldId="265"/>
            <ac:spMk id="4" creationId="{00000000-0000-0000-0000-000000000000}"/>
          </ac:spMkLst>
        </pc:spChg>
        <pc:spChg chg="mod">
          <ac:chgData name="Richard Allin" userId="feda722f-d556-4a92-a58e-279c634fffad" providerId="ADAL" clId="{13454459-21DC-444B-A3C9-F575C2CE55B6}" dt="2021-07-02T13:14:04.492" v="446" actId="1076"/>
          <ac:spMkLst>
            <pc:docMk/>
            <pc:sldMk cId="3584005776" sldId="265"/>
            <ac:spMk id="7" creationId="{00000000-0000-0000-0000-000000000000}"/>
          </ac:spMkLst>
        </pc:spChg>
        <pc:spChg chg="mod">
          <ac:chgData name="Richard Allin" userId="feda722f-d556-4a92-a58e-279c634fffad" providerId="ADAL" clId="{13454459-21DC-444B-A3C9-F575C2CE55B6}" dt="2021-07-02T13:10:49.640" v="439" actId="1076"/>
          <ac:spMkLst>
            <pc:docMk/>
            <pc:sldMk cId="3584005776" sldId="265"/>
            <ac:spMk id="16" creationId="{00000000-0000-0000-0000-000000000000}"/>
          </ac:spMkLst>
        </pc:spChg>
        <pc:spChg chg="add del mod">
          <ac:chgData name="Richard Allin" userId="feda722f-d556-4a92-a58e-279c634fffad" providerId="ADAL" clId="{13454459-21DC-444B-A3C9-F575C2CE55B6}" dt="2021-07-02T13:08:44.764" v="418"/>
          <ac:spMkLst>
            <pc:docMk/>
            <pc:sldMk cId="3584005776" sldId="265"/>
            <ac:spMk id="19" creationId="{0AB363BA-B073-4989-9269-4E15FBBC980A}"/>
          </ac:spMkLst>
        </pc:spChg>
        <pc:picChg chg="add mod">
          <ac:chgData name="Richard Allin" userId="feda722f-d556-4a92-a58e-279c634fffad" providerId="ADAL" clId="{13454459-21DC-444B-A3C9-F575C2CE55B6}" dt="2021-07-02T13:09:06.207" v="425" actId="1076"/>
          <ac:picMkLst>
            <pc:docMk/>
            <pc:sldMk cId="3584005776" sldId="265"/>
            <ac:picMk id="6" creationId="{0C1AA27A-AB19-49C1-9C5F-B84743AE7C5E}"/>
          </ac:picMkLst>
        </pc:picChg>
        <pc:picChg chg="del">
          <ac:chgData name="Richard Allin" userId="feda722f-d556-4a92-a58e-279c634fffad" providerId="ADAL" clId="{13454459-21DC-444B-A3C9-F575C2CE55B6}" dt="2021-07-02T13:08:56.706" v="422" actId="478"/>
          <ac:picMkLst>
            <pc:docMk/>
            <pc:sldMk cId="3584005776" sldId="265"/>
            <ac:picMk id="9" creationId="{00000000-0000-0000-0000-000000000000}"/>
          </ac:picMkLst>
        </pc:picChg>
        <pc:picChg chg="del">
          <ac:chgData name="Richard Allin" userId="feda722f-d556-4a92-a58e-279c634fffad" providerId="ADAL" clId="{13454459-21DC-444B-A3C9-F575C2CE55B6}" dt="2021-07-02T13:08:42.923" v="416" actId="478"/>
          <ac:picMkLst>
            <pc:docMk/>
            <pc:sldMk cId="3584005776" sldId="265"/>
            <ac:picMk id="10" creationId="{00000000-0000-0000-0000-000000000000}"/>
          </ac:picMkLst>
        </pc:picChg>
        <pc:picChg chg="add mod">
          <ac:chgData name="Richard Allin" userId="feda722f-d556-4a92-a58e-279c634fffad" providerId="ADAL" clId="{13454459-21DC-444B-A3C9-F575C2CE55B6}" dt="2021-07-02T13:13:57.744" v="444" actId="1076"/>
          <ac:picMkLst>
            <pc:docMk/>
            <pc:sldMk cId="3584005776" sldId="265"/>
            <ac:picMk id="12" creationId="{241496D4-837C-45C7-8B5C-6F3DDF70D549}"/>
          </ac:picMkLst>
        </pc:picChg>
        <pc:picChg chg="del mod">
          <ac:chgData name="Richard Allin" userId="feda722f-d556-4a92-a58e-279c634fffad" providerId="ADAL" clId="{13454459-21DC-444B-A3C9-F575C2CE55B6}" dt="2021-07-02T13:10:28.857" v="431" actId="478"/>
          <ac:picMkLst>
            <pc:docMk/>
            <pc:sldMk cId="3584005776" sldId="265"/>
            <ac:picMk id="14" creationId="{00000000-0000-0000-0000-000000000000}"/>
          </ac:picMkLst>
        </pc:picChg>
        <pc:picChg chg="add del">
          <ac:chgData name="Richard Allin" userId="feda722f-d556-4a92-a58e-279c634fffad" providerId="ADAL" clId="{13454459-21DC-444B-A3C9-F575C2CE55B6}" dt="2021-07-02T13:13:52.544" v="442" actId="478"/>
          <ac:picMkLst>
            <pc:docMk/>
            <pc:sldMk cId="3584005776" sldId="265"/>
            <ac:picMk id="15" creationId="{00000000-0000-0000-0000-000000000000}"/>
          </ac:picMkLst>
        </pc:picChg>
        <pc:picChg chg="del">
          <ac:chgData name="Richard Allin" userId="feda722f-d556-4a92-a58e-279c634fffad" providerId="ADAL" clId="{13454459-21DC-444B-A3C9-F575C2CE55B6}" dt="2021-07-02T13:08:38.269" v="414" actId="478"/>
          <ac:picMkLst>
            <pc:docMk/>
            <pc:sldMk cId="3584005776" sldId="265"/>
            <ac:picMk id="17" creationId="{2FC19B26-5DA7-4B15-9E86-E11BFE5EE0DF}"/>
          </ac:picMkLst>
        </pc:picChg>
        <pc:picChg chg="add del mod">
          <ac:chgData name="Richard Allin" userId="feda722f-d556-4a92-a58e-279c634fffad" providerId="ADAL" clId="{13454459-21DC-444B-A3C9-F575C2CE55B6}" dt="2021-07-02T13:09:07.097" v="426" actId="478"/>
          <ac:picMkLst>
            <pc:docMk/>
            <pc:sldMk cId="3584005776" sldId="265"/>
            <ac:picMk id="20" creationId="{C7AEEB6E-370E-48D3-AFE3-913B77C2245B}"/>
          </ac:picMkLst>
        </pc:picChg>
        <pc:picChg chg="add del mod">
          <ac:chgData name="Richard Allin" userId="feda722f-d556-4a92-a58e-279c634fffad" providerId="ADAL" clId="{13454459-21DC-444B-A3C9-F575C2CE55B6}" dt="2021-07-02T13:16:52.655" v="462" actId="478"/>
          <ac:picMkLst>
            <pc:docMk/>
            <pc:sldMk cId="3584005776" sldId="265"/>
            <ac:picMk id="21" creationId="{5E5B3D1B-EAAF-4597-AE4C-08AB82382375}"/>
          </ac:picMkLst>
        </pc:picChg>
        <pc:picChg chg="add mod modCrop">
          <ac:chgData name="Richard Allin" userId="feda722f-d556-4a92-a58e-279c634fffad" providerId="ADAL" clId="{13454459-21DC-444B-A3C9-F575C2CE55B6}" dt="2021-07-02T13:16:10.529" v="455" actId="1076"/>
          <ac:picMkLst>
            <pc:docMk/>
            <pc:sldMk cId="3584005776" sldId="265"/>
            <ac:picMk id="23" creationId="{E23A5294-4FCF-4F51-9A1F-D84913671A5B}"/>
          </ac:picMkLst>
        </pc:picChg>
        <pc:picChg chg="add del mod">
          <ac:chgData name="Richard Allin" userId="feda722f-d556-4a92-a58e-279c634fffad" providerId="ADAL" clId="{13454459-21DC-444B-A3C9-F575C2CE55B6}" dt="2021-07-02T13:16:45.018" v="459" actId="478"/>
          <ac:picMkLst>
            <pc:docMk/>
            <pc:sldMk cId="3584005776" sldId="265"/>
            <ac:picMk id="25" creationId="{6CE7F21A-B18E-4F65-BC94-A820F4BA64AB}"/>
          </ac:picMkLst>
        </pc:picChg>
        <pc:picChg chg="add mod">
          <ac:chgData name="Richard Allin" userId="feda722f-d556-4a92-a58e-279c634fffad" providerId="ADAL" clId="{13454459-21DC-444B-A3C9-F575C2CE55B6}" dt="2021-07-02T13:16:55.336" v="463" actId="1076"/>
          <ac:picMkLst>
            <pc:docMk/>
            <pc:sldMk cId="3584005776" sldId="265"/>
            <ac:picMk id="27" creationId="{D03312B2-26F9-496C-B201-A4FA6195585B}"/>
          </ac:picMkLst>
        </pc:picChg>
      </pc:sldChg>
      <pc:sldChg chg="addSp delSp modSp mod modAnim">
        <pc:chgData name="Richard Allin" userId="feda722f-d556-4a92-a58e-279c634fffad" providerId="ADAL" clId="{13454459-21DC-444B-A3C9-F575C2CE55B6}" dt="2021-07-02T13:27:47.189" v="577" actId="1076"/>
        <pc:sldMkLst>
          <pc:docMk/>
          <pc:sldMk cId="627133986" sldId="266"/>
        </pc:sldMkLst>
        <pc:spChg chg="mod">
          <ac:chgData name="Richard Allin" userId="feda722f-d556-4a92-a58e-279c634fffad" providerId="ADAL" clId="{13454459-21DC-444B-A3C9-F575C2CE55B6}" dt="2021-07-02T13:27:40.319" v="573" actId="1076"/>
          <ac:spMkLst>
            <pc:docMk/>
            <pc:sldMk cId="627133986" sldId="266"/>
            <ac:spMk id="6" creationId="{00000000-0000-0000-0000-000000000000}"/>
          </ac:spMkLst>
        </pc:spChg>
        <pc:spChg chg="mod">
          <ac:chgData name="Richard Allin" userId="feda722f-d556-4a92-a58e-279c634fffad" providerId="ADAL" clId="{13454459-21DC-444B-A3C9-F575C2CE55B6}" dt="2021-07-02T13:27:47.189" v="577" actId="1076"/>
          <ac:spMkLst>
            <pc:docMk/>
            <pc:sldMk cId="627133986" sldId="266"/>
            <ac:spMk id="7" creationId="{00000000-0000-0000-0000-000000000000}"/>
          </ac:spMkLst>
        </pc:spChg>
        <pc:spChg chg="mod">
          <ac:chgData name="Richard Allin" userId="feda722f-d556-4a92-a58e-279c634fffad" providerId="ADAL" clId="{13454459-21DC-444B-A3C9-F575C2CE55B6}" dt="2021-07-02T13:23:57.322" v="558" actId="1076"/>
          <ac:spMkLst>
            <pc:docMk/>
            <pc:sldMk cId="627133986" sldId="266"/>
            <ac:spMk id="8" creationId="{00000000-0000-0000-0000-000000000000}"/>
          </ac:spMkLst>
        </pc:spChg>
        <pc:spChg chg="mod">
          <ac:chgData name="Richard Allin" userId="feda722f-d556-4a92-a58e-279c634fffad" providerId="ADAL" clId="{13454459-21DC-444B-A3C9-F575C2CE55B6}" dt="2021-07-02T13:27:37.673" v="572" actId="1076"/>
          <ac:spMkLst>
            <pc:docMk/>
            <pc:sldMk cId="627133986" sldId="266"/>
            <ac:spMk id="9" creationId="{00000000-0000-0000-0000-000000000000}"/>
          </ac:spMkLst>
        </pc:spChg>
        <pc:picChg chg="del mod">
          <ac:chgData name="Richard Allin" userId="feda722f-d556-4a92-a58e-279c634fffad" providerId="ADAL" clId="{13454459-21DC-444B-A3C9-F575C2CE55B6}" dt="2021-07-02T13:23:09.164" v="538" actId="478"/>
          <ac:picMkLst>
            <pc:docMk/>
            <pc:sldMk cId="627133986" sldId="266"/>
            <ac:picMk id="3" creationId="{C0770FD2-90E4-4357-A6AF-D251F6F15337}"/>
          </ac:picMkLst>
        </pc:picChg>
        <pc:picChg chg="del">
          <ac:chgData name="Richard Allin" userId="feda722f-d556-4a92-a58e-279c634fffad" providerId="ADAL" clId="{13454459-21DC-444B-A3C9-F575C2CE55B6}" dt="2021-07-02T13:23:43.469" v="553" actId="478"/>
          <ac:picMkLst>
            <pc:docMk/>
            <pc:sldMk cId="627133986" sldId="266"/>
            <ac:picMk id="4" creationId="{00000000-0000-0000-0000-000000000000}"/>
          </ac:picMkLst>
        </pc:picChg>
        <pc:picChg chg="del mod">
          <ac:chgData name="Richard Allin" userId="feda722f-d556-4a92-a58e-279c634fffad" providerId="ADAL" clId="{13454459-21DC-444B-A3C9-F575C2CE55B6}" dt="2021-07-02T13:27:06.381" v="564" actId="478"/>
          <ac:picMkLst>
            <pc:docMk/>
            <pc:sldMk cId="627133986" sldId="266"/>
            <ac:picMk id="11" creationId="{3AC3DD81-CFF3-4757-81A8-C6E67737F37D}"/>
          </ac:picMkLst>
        </pc:picChg>
        <pc:picChg chg="del mod">
          <ac:chgData name="Richard Allin" userId="feda722f-d556-4a92-a58e-279c634fffad" providerId="ADAL" clId="{13454459-21DC-444B-A3C9-F575C2CE55B6}" dt="2021-07-02T13:23:15.781" v="541" actId="478"/>
          <ac:picMkLst>
            <pc:docMk/>
            <pc:sldMk cId="627133986" sldId="266"/>
            <ac:picMk id="12" creationId="{6CE69A23-836F-4CD2-8FD7-EB6C3DD669C9}"/>
          </ac:picMkLst>
        </pc:picChg>
        <pc:picChg chg="add mod">
          <ac:chgData name="Richard Allin" userId="feda722f-d556-4a92-a58e-279c634fffad" providerId="ADAL" clId="{13454459-21DC-444B-A3C9-F575C2CE55B6}" dt="2021-07-02T13:27:43.761" v="575" actId="1076"/>
          <ac:picMkLst>
            <pc:docMk/>
            <pc:sldMk cId="627133986" sldId="266"/>
            <ac:picMk id="13" creationId="{CEE69776-2360-40E5-94A8-C627977099C1}"/>
          </ac:picMkLst>
        </pc:picChg>
        <pc:picChg chg="add mod">
          <ac:chgData name="Richard Allin" userId="feda722f-d556-4a92-a58e-279c634fffad" providerId="ADAL" clId="{13454459-21DC-444B-A3C9-F575C2CE55B6}" dt="2021-07-02T13:27:08.312" v="565" actId="1076"/>
          <ac:picMkLst>
            <pc:docMk/>
            <pc:sldMk cId="627133986" sldId="266"/>
            <ac:picMk id="15" creationId="{861D6A0D-B7DF-40F3-A2E1-F3E75603131E}"/>
          </ac:picMkLst>
        </pc:picChg>
        <pc:picChg chg="add mod">
          <ac:chgData name="Richard Allin" userId="feda722f-d556-4a92-a58e-279c634fffad" providerId="ADAL" clId="{13454459-21DC-444B-A3C9-F575C2CE55B6}" dt="2021-07-02T13:27:45.474" v="576" actId="1076"/>
          <ac:picMkLst>
            <pc:docMk/>
            <pc:sldMk cId="627133986" sldId="266"/>
            <ac:picMk id="17" creationId="{306E3668-A2EA-4D7A-89A5-804E49243F9A}"/>
          </ac:picMkLst>
        </pc:picChg>
      </pc:sldChg>
      <pc:sldChg chg="modAnim">
        <pc:chgData name="Richard Allin" userId="feda722f-d556-4a92-a58e-279c634fffad" providerId="ADAL" clId="{13454459-21DC-444B-A3C9-F575C2CE55B6}" dt="2021-07-02T13:17:03.340" v="470"/>
        <pc:sldMkLst>
          <pc:docMk/>
          <pc:sldMk cId="2057191247" sldId="267"/>
        </pc:sldMkLst>
      </pc:sldChg>
      <pc:sldChg chg="addSp delSp modSp mod modAnim">
        <pc:chgData name="Richard Allin" userId="feda722f-d556-4a92-a58e-279c634fffad" providerId="ADAL" clId="{13454459-21DC-444B-A3C9-F575C2CE55B6}" dt="2021-07-02T13:22:33.774" v="521" actId="1076"/>
        <pc:sldMkLst>
          <pc:docMk/>
          <pc:sldMk cId="4058615203" sldId="269"/>
        </pc:sldMkLst>
        <pc:spChg chg="mod topLvl">
          <ac:chgData name="Richard Allin" userId="feda722f-d556-4a92-a58e-279c634fffad" providerId="ADAL" clId="{13454459-21DC-444B-A3C9-F575C2CE55B6}" dt="2021-07-02T13:21:42.482" v="494" actId="165"/>
          <ac:spMkLst>
            <pc:docMk/>
            <pc:sldMk cId="4058615203" sldId="269"/>
            <ac:spMk id="21" creationId="{00000000-0000-0000-0000-000000000000}"/>
          </ac:spMkLst>
        </pc:spChg>
        <pc:spChg chg="mod">
          <ac:chgData name="Richard Allin" userId="feda722f-d556-4a92-a58e-279c634fffad" providerId="ADAL" clId="{13454459-21DC-444B-A3C9-F575C2CE55B6}" dt="2021-07-02T13:22:05.880" v="506" actId="1076"/>
          <ac:spMkLst>
            <pc:docMk/>
            <pc:sldMk cId="4058615203" sldId="269"/>
            <ac:spMk id="25" creationId="{00000000-0000-0000-0000-000000000000}"/>
          </ac:spMkLst>
        </pc:spChg>
        <pc:spChg chg="mod">
          <ac:chgData name="Richard Allin" userId="feda722f-d556-4a92-a58e-279c634fffad" providerId="ADAL" clId="{13454459-21DC-444B-A3C9-F575C2CE55B6}" dt="2021-07-02T13:22:14.692" v="510" actId="14100"/>
          <ac:spMkLst>
            <pc:docMk/>
            <pc:sldMk cId="4058615203" sldId="269"/>
            <ac:spMk id="28" creationId="{00000000-0000-0000-0000-000000000000}"/>
          </ac:spMkLst>
        </pc:spChg>
        <pc:grpChg chg="add del mod">
          <ac:chgData name="Richard Allin" userId="feda722f-d556-4a92-a58e-279c634fffad" providerId="ADAL" clId="{13454459-21DC-444B-A3C9-F575C2CE55B6}" dt="2021-07-02T13:21:42.482" v="494" actId="165"/>
          <ac:grpSpMkLst>
            <pc:docMk/>
            <pc:sldMk cId="4058615203" sldId="269"/>
            <ac:grpSpMk id="19" creationId="{00000000-0000-0000-0000-000000000000}"/>
          </ac:grpSpMkLst>
        </pc:grpChg>
        <pc:picChg chg="add del mod">
          <ac:chgData name="Richard Allin" userId="feda722f-d556-4a92-a58e-279c634fffad" providerId="ADAL" clId="{13454459-21DC-444B-A3C9-F575C2CE55B6}" dt="2021-07-02T13:21:33.191" v="491"/>
          <ac:picMkLst>
            <pc:docMk/>
            <pc:sldMk cId="4058615203" sldId="269"/>
            <ac:picMk id="5" creationId="{215447E1-56AB-4ECF-8898-F26125BEB3B8}"/>
          </ac:picMkLst>
        </pc:picChg>
        <pc:picChg chg="add mod">
          <ac:chgData name="Richard Allin" userId="feda722f-d556-4a92-a58e-279c634fffad" providerId="ADAL" clId="{13454459-21DC-444B-A3C9-F575C2CE55B6}" dt="2021-07-02T13:21:50.489" v="500" actId="1076"/>
          <ac:picMkLst>
            <pc:docMk/>
            <pc:sldMk cId="4058615203" sldId="269"/>
            <ac:picMk id="7" creationId="{0D501A3F-22C7-4F5B-A310-5A33A698D7BC}"/>
          </ac:picMkLst>
        </pc:picChg>
        <pc:picChg chg="add mod">
          <ac:chgData name="Richard Allin" userId="feda722f-d556-4a92-a58e-279c634fffad" providerId="ADAL" clId="{13454459-21DC-444B-A3C9-F575C2CE55B6}" dt="2021-07-02T13:22:24.255" v="516" actId="1076"/>
          <ac:picMkLst>
            <pc:docMk/>
            <pc:sldMk cId="4058615203" sldId="269"/>
            <ac:picMk id="9" creationId="{1BBA3736-F40C-4DA2-B902-53BAF0E3D6EF}"/>
          </ac:picMkLst>
        </pc:picChg>
        <pc:picChg chg="add mod">
          <ac:chgData name="Richard Allin" userId="feda722f-d556-4a92-a58e-279c634fffad" providerId="ADAL" clId="{13454459-21DC-444B-A3C9-F575C2CE55B6}" dt="2021-07-02T13:22:33.774" v="521" actId="1076"/>
          <ac:picMkLst>
            <pc:docMk/>
            <pc:sldMk cId="4058615203" sldId="269"/>
            <ac:picMk id="12" creationId="{B11E3206-8B0F-40E9-822B-3FD2F10C6074}"/>
          </ac:picMkLst>
        </pc:picChg>
        <pc:picChg chg="add del">
          <ac:chgData name="Richard Allin" userId="feda722f-d556-4a92-a58e-279c634fffad" providerId="ADAL" clId="{13454459-21DC-444B-A3C9-F575C2CE55B6}" dt="2021-07-02T13:22:16.126" v="511" actId="478"/>
          <ac:picMkLst>
            <pc:docMk/>
            <pc:sldMk cId="4058615203" sldId="269"/>
            <ac:picMk id="16" creationId="{531B9831-4175-4065-88AA-5CB2B539FFC3}"/>
          </ac:picMkLst>
        </pc:picChg>
        <pc:picChg chg="del mod topLvl">
          <ac:chgData name="Richard Allin" userId="feda722f-d556-4a92-a58e-279c634fffad" providerId="ADAL" clId="{13454459-21DC-444B-A3C9-F575C2CE55B6}" dt="2021-07-02T13:21:43.829" v="495" actId="478"/>
          <ac:picMkLst>
            <pc:docMk/>
            <pc:sldMk cId="4058615203" sldId="269"/>
            <ac:picMk id="20" creationId="{00000000-0000-0000-0000-000000000000}"/>
          </ac:picMkLst>
        </pc:picChg>
        <pc:picChg chg="del">
          <ac:chgData name="Richard Allin" userId="feda722f-d556-4a92-a58e-279c634fffad" providerId="ADAL" clId="{13454459-21DC-444B-A3C9-F575C2CE55B6}" dt="2021-07-02T13:21:56.791" v="501" actId="478"/>
          <ac:picMkLst>
            <pc:docMk/>
            <pc:sldMk cId="4058615203" sldId="269"/>
            <ac:picMk id="23" creationId="{00000000-0000-0000-0000-000000000000}"/>
          </ac:picMkLst>
        </pc:picChg>
        <pc:picChg chg="del">
          <ac:chgData name="Richard Allin" userId="feda722f-d556-4a92-a58e-279c634fffad" providerId="ADAL" clId="{13454459-21DC-444B-A3C9-F575C2CE55B6}" dt="2021-07-02T13:21:57.545" v="502" actId="478"/>
          <ac:picMkLst>
            <pc:docMk/>
            <pc:sldMk cId="4058615203" sldId="269"/>
            <ac:picMk id="24" creationId="{00000000-0000-0000-0000-000000000000}"/>
          </ac:picMkLst>
        </pc:picChg>
        <pc:picChg chg="del mod">
          <ac:chgData name="Richard Allin" userId="feda722f-d556-4a92-a58e-279c634fffad" providerId="ADAL" clId="{13454459-21DC-444B-A3C9-F575C2CE55B6}" dt="2021-07-02T13:22:09.454" v="508" actId="478"/>
          <ac:picMkLst>
            <pc:docMk/>
            <pc:sldMk cId="4058615203" sldId="269"/>
            <ac:picMk id="27" creationId="{00000000-0000-0000-0000-000000000000}"/>
          </ac:picMkLst>
        </pc:picChg>
        <pc:cxnChg chg="del">
          <ac:chgData name="Richard Allin" userId="feda722f-d556-4a92-a58e-279c634fffad" providerId="ADAL" clId="{13454459-21DC-444B-A3C9-F575C2CE55B6}" dt="2021-07-02T13:22:00.170" v="504" actId="478"/>
          <ac:cxnSpMkLst>
            <pc:docMk/>
            <pc:sldMk cId="4058615203" sldId="269"/>
            <ac:cxnSpMk id="3" creationId="{00000000-0000-0000-0000-000000000000}"/>
          </ac:cxnSpMkLst>
        </pc:cxnChg>
        <pc:cxnChg chg="del">
          <ac:chgData name="Richard Allin" userId="feda722f-d556-4a92-a58e-279c634fffad" providerId="ADAL" clId="{13454459-21DC-444B-A3C9-F575C2CE55B6}" dt="2021-07-02T13:21:58.261" v="503" actId="478"/>
          <ac:cxnSpMkLst>
            <pc:docMk/>
            <pc:sldMk cId="4058615203" sldId="269"/>
            <ac:cxnSpMk id="31" creationId="{00000000-0000-0000-0000-000000000000}"/>
          </ac:cxnSpMkLst>
        </pc:cxnChg>
      </pc:sldChg>
      <pc:sldChg chg="modAnim">
        <pc:chgData name="Richard Allin" userId="feda722f-d556-4a92-a58e-279c634fffad" providerId="ADAL" clId="{13454459-21DC-444B-A3C9-F575C2CE55B6}" dt="2021-07-02T13:22:40.318" v="528"/>
        <pc:sldMkLst>
          <pc:docMk/>
          <pc:sldMk cId="686608119" sldId="270"/>
        </pc:sldMkLst>
      </pc:sldChg>
      <pc:sldChg chg="modAnim">
        <pc:chgData name="Richard Allin" userId="feda722f-d556-4a92-a58e-279c634fffad" providerId="ADAL" clId="{13454459-21DC-444B-A3C9-F575C2CE55B6}" dt="2021-07-02T13:27:54.866" v="584"/>
        <pc:sldMkLst>
          <pc:docMk/>
          <pc:sldMk cId="1708937164" sldId="272"/>
        </pc:sldMkLst>
      </pc:sldChg>
      <pc:sldChg chg="modAnim">
        <pc:chgData name="Richard Allin" userId="feda722f-d556-4a92-a58e-279c634fffad" providerId="ADAL" clId="{13454459-21DC-444B-A3C9-F575C2CE55B6}" dt="2021-07-02T12:56:49.043" v="7"/>
        <pc:sldMkLst>
          <pc:docMk/>
          <pc:sldMk cId="2985201207" sldId="274"/>
        </pc:sldMkLst>
      </pc:sldChg>
      <pc:sldChg chg="modAnim">
        <pc:chgData name="Richard Allin" userId="feda722f-d556-4a92-a58e-279c634fffad" providerId="ADAL" clId="{13454459-21DC-444B-A3C9-F575C2CE55B6}" dt="2021-07-02T13:05:09.904" v="398"/>
        <pc:sldMkLst>
          <pc:docMk/>
          <pc:sldMk cId="1218727671" sldId="275"/>
        </pc:sldMkLst>
      </pc:sldChg>
      <pc:sldChg chg="modAnim">
        <pc:chgData name="Richard Allin" userId="feda722f-d556-4a92-a58e-279c634fffad" providerId="ADAL" clId="{13454459-21DC-444B-A3C9-F575C2CE55B6}" dt="2021-07-02T12:59:40.321" v="28"/>
        <pc:sldMkLst>
          <pc:docMk/>
          <pc:sldMk cId="1458593544" sldId="296"/>
        </pc:sldMkLst>
      </pc:sldChg>
      <pc:sldChg chg="modAnim">
        <pc:chgData name="Richard Allin" userId="feda722f-d556-4a92-a58e-279c634fffad" providerId="ADAL" clId="{13454459-21DC-444B-A3C9-F575C2CE55B6}" dt="2021-07-02T12:56:45.936" v="2"/>
        <pc:sldMkLst>
          <pc:docMk/>
          <pc:sldMk cId="2883909546" sldId="298"/>
        </pc:sldMkLst>
      </pc:sldChg>
      <pc:sldChg chg="addSp delSp modSp mod modAnim">
        <pc:chgData name="Richard Allin" userId="feda722f-d556-4a92-a58e-279c634fffad" providerId="ADAL" clId="{13454459-21DC-444B-A3C9-F575C2CE55B6}" dt="2021-07-02T13:04:57.537" v="391" actId="1076"/>
        <pc:sldMkLst>
          <pc:docMk/>
          <pc:sldMk cId="4196308408" sldId="321"/>
        </pc:sldMkLst>
        <pc:spChg chg="mod">
          <ac:chgData name="Richard Allin" userId="feda722f-d556-4a92-a58e-279c634fffad" providerId="ADAL" clId="{13454459-21DC-444B-A3C9-F575C2CE55B6}" dt="2021-07-02T13:03:53.579" v="390" actId="1076"/>
          <ac:spMkLst>
            <pc:docMk/>
            <pc:sldMk cId="4196308408" sldId="321"/>
            <ac:spMk id="3" creationId="{7F66A02F-152F-48FB-B568-C02FC05A4E74}"/>
          </ac:spMkLst>
        </pc:spChg>
        <pc:spChg chg="mod">
          <ac:chgData name="Richard Allin" userId="feda722f-d556-4a92-a58e-279c634fffad" providerId="ADAL" clId="{13454459-21DC-444B-A3C9-F575C2CE55B6}" dt="2021-07-02T13:03:49.027" v="389" actId="1076"/>
          <ac:spMkLst>
            <pc:docMk/>
            <pc:sldMk cId="4196308408" sldId="321"/>
            <ac:spMk id="6" creationId="{B2A40C5A-7EEE-484C-80F7-786C2F8DE207}"/>
          </ac:spMkLst>
        </pc:spChg>
        <pc:spChg chg="add mod">
          <ac:chgData name="Richard Allin" userId="feda722f-d556-4a92-a58e-279c634fffad" providerId="ADAL" clId="{13454459-21DC-444B-A3C9-F575C2CE55B6}" dt="2021-07-02T13:03:18.840" v="370" actId="1076"/>
          <ac:spMkLst>
            <pc:docMk/>
            <pc:sldMk cId="4196308408" sldId="321"/>
            <ac:spMk id="8" creationId="{19C59C3B-D89F-4BAC-9354-FEF7B2C9F537}"/>
          </ac:spMkLst>
        </pc:spChg>
        <pc:spChg chg="add mod">
          <ac:chgData name="Richard Allin" userId="feda722f-d556-4a92-a58e-279c634fffad" providerId="ADAL" clId="{13454459-21DC-444B-A3C9-F575C2CE55B6}" dt="2021-07-02T13:03:23.232" v="373" actId="1076"/>
          <ac:spMkLst>
            <pc:docMk/>
            <pc:sldMk cId="4196308408" sldId="321"/>
            <ac:spMk id="10" creationId="{5312B855-8336-4178-83D5-5A1E9E1F8950}"/>
          </ac:spMkLst>
        </pc:spChg>
        <pc:spChg chg="add mod">
          <ac:chgData name="Richard Allin" userId="feda722f-d556-4a92-a58e-279c634fffad" providerId="ADAL" clId="{13454459-21DC-444B-A3C9-F575C2CE55B6}" dt="2021-07-02T13:03:26.972" v="375" actId="1076"/>
          <ac:spMkLst>
            <pc:docMk/>
            <pc:sldMk cId="4196308408" sldId="321"/>
            <ac:spMk id="11" creationId="{6F550816-5625-4789-B0D5-F25833106186}"/>
          </ac:spMkLst>
        </pc:spChg>
        <pc:spChg chg="add mod">
          <ac:chgData name="Richard Allin" userId="feda722f-d556-4a92-a58e-279c634fffad" providerId="ADAL" clId="{13454459-21DC-444B-A3C9-F575C2CE55B6}" dt="2021-07-02T13:03:28.598" v="376" actId="1076"/>
          <ac:spMkLst>
            <pc:docMk/>
            <pc:sldMk cId="4196308408" sldId="321"/>
            <ac:spMk id="12" creationId="{81AE3003-7FAE-422F-AAE5-21E48C18E394}"/>
          </ac:spMkLst>
        </pc:spChg>
        <pc:spChg chg="add mod">
          <ac:chgData name="Richard Allin" userId="feda722f-d556-4a92-a58e-279c634fffad" providerId="ADAL" clId="{13454459-21DC-444B-A3C9-F575C2CE55B6}" dt="2021-07-02T13:03:13.266" v="367" actId="1076"/>
          <ac:spMkLst>
            <pc:docMk/>
            <pc:sldMk cId="4196308408" sldId="321"/>
            <ac:spMk id="13" creationId="{6E00B269-D21D-4AB4-9F4E-1548D32583D8}"/>
          </ac:spMkLst>
        </pc:spChg>
        <pc:spChg chg="add del mod">
          <ac:chgData name="Richard Allin" userId="feda722f-d556-4a92-a58e-279c634fffad" providerId="ADAL" clId="{13454459-21DC-444B-A3C9-F575C2CE55B6}" dt="2021-07-02T13:03:07.532" v="364"/>
          <ac:spMkLst>
            <pc:docMk/>
            <pc:sldMk cId="4196308408" sldId="321"/>
            <ac:spMk id="14" creationId="{9F018227-F2D7-4826-922F-1BD606C2905E}"/>
          </ac:spMkLst>
        </pc:spChg>
        <pc:picChg chg="add mod modCrop">
          <ac:chgData name="Richard Allin" userId="feda722f-d556-4a92-a58e-279c634fffad" providerId="ADAL" clId="{13454459-21DC-444B-A3C9-F575C2CE55B6}" dt="2021-07-02T13:04:57.537" v="391" actId="1076"/>
          <ac:picMkLst>
            <pc:docMk/>
            <pc:sldMk cId="4196308408" sldId="321"/>
            <ac:picMk id="7" creationId="{FAB93328-319E-49D9-A397-AE0CAF3B4F67}"/>
          </ac:picMkLst>
        </pc:picChg>
        <pc:picChg chg="del mod">
          <ac:chgData name="Richard Allin" userId="feda722f-d556-4a92-a58e-279c634fffad" providerId="ADAL" clId="{13454459-21DC-444B-A3C9-F575C2CE55B6}" dt="2021-07-02T13:03:07.527" v="362" actId="478"/>
          <ac:picMkLst>
            <pc:docMk/>
            <pc:sldMk cId="4196308408" sldId="321"/>
            <ac:picMk id="2050" creationId="{00000000-0000-0000-0000-000000000000}"/>
          </ac:picMkLst>
        </pc:picChg>
      </pc:sldChg>
    </pc:docChg>
  </pc:docChgLst>
  <pc:docChgLst>
    <pc:chgData name="Marielle Kay" userId="d3be02da-bb05-40f3-bd7f-53c6d9caf82d" providerId="ADAL" clId="{63D65C9F-16D0-47F1-BF54-F5902910B2D6}"/>
    <pc:docChg chg="modSld">
      <pc:chgData name="Marielle Kay" userId="d3be02da-bb05-40f3-bd7f-53c6d9caf82d" providerId="ADAL" clId="{63D65C9F-16D0-47F1-BF54-F5902910B2D6}" dt="2020-11-03T14:51:37.704" v="60" actId="20577"/>
      <pc:docMkLst>
        <pc:docMk/>
      </pc:docMkLst>
      <pc:sldChg chg="delSp modSp">
        <pc:chgData name="Marielle Kay" userId="d3be02da-bb05-40f3-bd7f-53c6d9caf82d" providerId="ADAL" clId="{63D65C9F-16D0-47F1-BF54-F5902910B2D6}" dt="2020-11-03T10:07:23.727" v="2" actId="478"/>
        <pc:sldMkLst>
          <pc:docMk/>
          <pc:sldMk cId="1423760907" sldId="263"/>
        </pc:sldMkLst>
        <pc:spChg chg="del mod">
          <ac:chgData name="Marielle Kay" userId="d3be02da-bb05-40f3-bd7f-53c6d9caf82d" providerId="ADAL" clId="{63D65C9F-16D0-47F1-BF54-F5902910B2D6}" dt="2020-11-03T10:07:23.727" v="2" actId="478"/>
          <ac:spMkLst>
            <pc:docMk/>
            <pc:sldMk cId="1423760907" sldId="263"/>
            <ac:spMk id="7" creationId="{00000000-0000-0000-0000-000000000000}"/>
          </ac:spMkLst>
        </pc:spChg>
      </pc:sldChg>
      <pc:sldChg chg="modSp modAnim">
        <pc:chgData name="Marielle Kay" userId="d3be02da-bb05-40f3-bd7f-53c6d9caf82d" providerId="ADAL" clId="{63D65C9F-16D0-47F1-BF54-F5902910B2D6}" dt="2020-11-03T14:48:26.782" v="10" actId="1076"/>
        <pc:sldMkLst>
          <pc:docMk/>
          <pc:sldMk cId="2701807560" sldId="264"/>
        </pc:sldMkLst>
        <pc:spChg chg="mod">
          <ac:chgData name="Marielle Kay" userId="d3be02da-bb05-40f3-bd7f-53c6d9caf82d" providerId="ADAL" clId="{63D65C9F-16D0-47F1-BF54-F5902910B2D6}" dt="2020-11-03T14:48:24.435" v="9" actId="1076"/>
          <ac:spMkLst>
            <pc:docMk/>
            <pc:sldMk cId="2701807560" sldId="264"/>
            <ac:spMk id="6" creationId="{00000000-0000-0000-0000-000000000000}"/>
          </ac:spMkLst>
        </pc:spChg>
        <pc:spChg chg="mod">
          <ac:chgData name="Marielle Kay" userId="d3be02da-bb05-40f3-bd7f-53c6d9caf82d" providerId="ADAL" clId="{63D65C9F-16D0-47F1-BF54-F5902910B2D6}" dt="2020-11-03T14:48:26.782" v="10" actId="1076"/>
          <ac:spMkLst>
            <pc:docMk/>
            <pc:sldMk cId="2701807560" sldId="264"/>
            <ac:spMk id="7" creationId="{00000000-0000-0000-0000-000000000000}"/>
          </ac:spMkLst>
        </pc:spChg>
      </pc:sldChg>
      <pc:sldChg chg="modSp">
        <pc:chgData name="Marielle Kay" userId="d3be02da-bb05-40f3-bd7f-53c6d9caf82d" providerId="ADAL" clId="{63D65C9F-16D0-47F1-BF54-F5902910B2D6}" dt="2020-11-03T14:51:37.704" v="60" actId="20577"/>
        <pc:sldMkLst>
          <pc:docMk/>
          <pc:sldMk cId="627133986" sldId="266"/>
        </pc:sldMkLst>
        <pc:spChg chg="mod">
          <ac:chgData name="Marielle Kay" userId="d3be02da-bb05-40f3-bd7f-53c6d9caf82d" providerId="ADAL" clId="{63D65C9F-16D0-47F1-BF54-F5902910B2D6}" dt="2020-11-03T14:51:37.704" v="60" actId="20577"/>
          <ac:spMkLst>
            <pc:docMk/>
            <pc:sldMk cId="627133986" sldId="266"/>
            <ac:spMk id="9" creationId="{00000000-0000-0000-0000-000000000000}"/>
          </ac:spMkLst>
        </pc:spChg>
      </pc:sldChg>
      <pc:sldChg chg="modSp">
        <pc:chgData name="Marielle Kay" userId="d3be02da-bb05-40f3-bd7f-53c6d9caf82d" providerId="ADAL" clId="{63D65C9F-16D0-47F1-BF54-F5902910B2D6}" dt="2020-11-03T14:51:06.701" v="42" actId="20577"/>
        <pc:sldMkLst>
          <pc:docMk/>
          <pc:sldMk cId="686608119" sldId="270"/>
        </pc:sldMkLst>
        <pc:spChg chg="mod">
          <ac:chgData name="Marielle Kay" userId="d3be02da-bb05-40f3-bd7f-53c6d9caf82d" providerId="ADAL" clId="{63D65C9F-16D0-47F1-BF54-F5902910B2D6}" dt="2020-11-03T14:51:06.701" v="42" actId="20577"/>
          <ac:spMkLst>
            <pc:docMk/>
            <pc:sldMk cId="686608119" sldId="270"/>
            <ac:spMk id="14" creationId="{00000000-0000-0000-0000-000000000000}"/>
          </ac:spMkLst>
        </pc:spChg>
      </pc:sldChg>
      <pc:sldChg chg="modSp modAnim">
        <pc:chgData name="Marielle Kay" userId="d3be02da-bb05-40f3-bd7f-53c6d9caf82d" providerId="ADAL" clId="{63D65C9F-16D0-47F1-BF54-F5902910B2D6}" dt="2020-11-03T14:50:29.001" v="37" actId="1076"/>
        <pc:sldMkLst>
          <pc:docMk/>
          <pc:sldMk cId="1218727671" sldId="275"/>
        </pc:sldMkLst>
        <pc:spChg chg="mod">
          <ac:chgData name="Marielle Kay" userId="d3be02da-bb05-40f3-bd7f-53c6d9caf82d" providerId="ADAL" clId="{63D65C9F-16D0-47F1-BF54-F5902910B2D6}" dt="2020-11-03T14:50:29.001" v="37" actId="1076"/>
          <ac:spMkLst>
            <pc:docMk/>
            <pc:sldMk cId="1218727671" sldId="275"/>
            <ac:spMk id="4" creationId="{00000000-0000-0000-0000-000000000000}"/>
          </ac:spMkLst>
        </pc:spChg>
      </pc:sldChg>
      <pc:sldChg chg="modSp">
        <pc:chgData name="Marielle Kay" userId="d3be02da-bb05-40f3-bd7f-53c6d9caf82d" providerId="ADAL" clId="{63D65C9F-16D0-47F1-BF54-F5902910B2D6}" dt="2020-11-03T10:04:06.244" v="0" actId="1076"/>
        <pc:sldMkLst>
          <pc:docMk/>
          <pc:sldMk cId="1458593544" sldId="296"/>
        </pc:sldMkLst>
        <pc:spChg chg="mod">
          <ac:chgData name="Marielle Kay" userId="d3be02da-bb05-40f3-bd7f-53c6d9caf82d" providerId="ADAL" clId="{63D65C9F-16D0-47F1-BF54-F5902910B2D6}" dt="2020-11-03T10:04:06.244" v="0" actId="1076"/>
          <ac:spMkLst>
            <pc:docMk/>
            <pc:sldMk cId="1458593544" sldId="296"/>
            <ac:spMk id="2" creationId="{CF68072D-98AC-43D8-A233-D995203256F8}"/>
          </ac:spMkLst>
        </pc:spChg>
      </pc:sldChg>
    </pc:docChg>
  </pc:docChgLst>
  <pc:docChgLst>
    <pc:chgData name="Richard Allin" userId="feda722f-d556-4a92-a58e-279c634fffad" providerId="ADAL" clId="{232A2D8F-7D81-408D-9EB0-A395C656E1D1}"/>
    <pc:docChg chg="undo custSel modSld">
      <pc:chgData name="Richard Allin" userId="feda722f-d556-4a92-a58e-279c634fffad" providerId="ADAL" clId="{232A2D8F-7D81-408D-9EB0-A395C656E1D1}" dt="2021-06-10T10:56:35.078" v="582" actId="20577"/>
      <pc:docMkLst>
        <pc:docMk/>
      </pc:docMkLst>
      <pc:sldChg chg="addSp delSp modSp mod addAnim delAnim">
        <pc:chgData name="Richard Allin" userId="feda722f-d556-4a92-a58e-279c634fffad" providerId="ADAL" clId="{232A2D8F-7D81-408D-9EB0-A395C656E1D1}" dt="2021-06-10T10:44:16.159" v="62" actId="1076"/>
        <pc:sldMkLst>
          <pc:docMk/>
          <pc:sldMk cId="36518167" sldId="259"/>
        </pc:sldMkLst>
        <pc:spChg chg="mod">
          <ac:chgData name="Richard Allin" userId="feda722f-d556-4a92-a58e-279c634fffad" providerId="ADAL" clId="{232A2D8F-7D81-408D-9EB0-A395C656E1D1}" dt="2021-06-10T10:44:10.960" v="60" actId="255"/>
          <ac:spMkLst>
            <pc:docMk/>
            <pc:sldMk cId="36518167" sldId="259"/>
            <ac:spMk id="3" creationId="{00000000-0000-0000-0000-000000000000}"/>
          </ac:spMkLst>
        </pc:spChg>
        <pc:spChg chg="add del mod">
          <ac:chgData name="Richard Allin" userId="feda722f-d556-4a92-a58e-279c634fffad" providerId="ADAL" clId="{232A2D8F-7D81-408D-9EB0-A395C656E1D1}" dt="2021-06-10T10:44:14.233" v="61" actId="1076"/>
          <ac:spMkLst>
            <pc:docMk/>
            <pc:sldMk cId="36518167" sldId="259"/>
            <ac:spMk id="5" creationId="{00000000-0000-0000-0000-000000000000}"/>
          </ac:spMkLst>
        </pc:spChg>
        <pc:picChg chg="mod">
          <ac:chgData name="Richard Allin" userId="feda722f-d556-4a92-a58e-279c634fffad" providerId="ADAL" clId="{232A2D8F-7D81-408D-9EB0-A395C656E1D1}" dt="2021-06-10T10:44:16.159" v="62" actId="1076"/>
          <ac:picMkLst>
            <pc:docMk/>
            <pc:sldMk cId="36518167" sldId="259"/>
            <ac:picMk id="4" creationId="{3F4C8762-E577-4D76-89AE-57F7215E45D5}"/>
          </ac:picMkLst>
        </pc:picChg>
      </pc:sldChg>
      <pc:sldChg chg="modSp mod">
        <pc:chgData name="Richard Allin" userId="feda722f-d556-4a92-a58e-279c634fffad" providerId="ADAL" clId="{232A2D8F-7D81-408D-9EB0-A395C656E1D1}" dt="2021-06-10T10:56:35.078" v="582" actId="20577"/>
        <pc:sldMkLst>
          <pc:docMk/>
          <pc:sldMk cId="543054317" sldId="261"/>
        </pc:sldMkLst>
        <pc:spChg chg="mod">
          <ac:chgData name="Richard Allin" userId="feda722f-d556-4a92-a58e-279c634fffad" providerId="ADAL" clId="{232A2D8F-7D81-408D-9EB0-A395C656E1D1}" dt="2021-06-10T10:56:35.078" v="582" actId="20577"/>
          <ac:spMkLst>
            <pc:docMk/>
            <pc:sldMk cId="543054317" sldId="261"/>
            <ac:spMk id="2" creationId="{00000000-0000-0000-0000-000000000000}"/>
          </ac:spMkLst>
        </pc:spChg>
      </pc:sldChg>
      <pc:sldChg chg="addSp delSp modSp mod delAnim modAnim">
        <pc:chgData name="Richard Allin" userId="feda722f-d556-4a92-a58e-279c634fffad" providerId="ADAL" clId="{232A2D8F-7D81-408D-9EB0-A395C656E1D1}" dt="2021-06-10T10:54:22.611" v="392" actId="255"/>
        <pc:sldMkLst>
          <pc:docMk/>
          <pc:sldMk cId="2057191247" sldId="267"/>
        </pc:sldMkLst>
        <pc:spChg chg="mod">
          <ac:chgData name="Richard Allin" userId="feda722f-d556-4a92-a58e-279c634fffad" providerId="ADAL" clId="{232A2D8F-7D81-408D-9EB0-A395C656E1D1}" dt="2021-06-10T10:54:13.029" v="389" actId="255"/>
          <ac:spMkLst>
            <pc:docMk/>
            <pc:sldMk cId="2057191247" sldId="267"/>
            <ac:spMk id="4" creationId="{00000000-0000-0000-0000-000000000000}"/>
          </ac:spMkLst>
        </pc:spChg>
        <pc:spChg chg="del">
          <ac:chgData name="Richard Allin" userId="feda722f-d556-4a92-a58e-279c634fffad" providerId="ADAL" clId="{232A2D8F-7D81-408D-9EB0-A395C656E1D1}" dt="2021-06-10T10:48:52.727" v="143" actId="478"/>
          <ac:spMkLst>
            <pc:docMk/>
            <pc:sldMk cId="2057191247" sldId="267"/>
            <ac:spMk id="9" creationId="{00000000-0000-0000-0000-000000000000}"/>
          </ac:spMkLst>
        </pc:spChg>
        <pc:spChg chg="del mod">
          <ac:chgData name="Richard Allin" userId="feda722f-d556-4a92-a58e-279c634fffad" providerId="ADAL" clId="{232A2D8F-7D81-408D-9EB0-A395C656E1D1}" dt="2021-06-10T10:49:20.892" v="152" actId="478"/>
          <ac:spMkLst>
            <pc:docMk/>
            <pc:sldMk cId="2057191247" sldId="267"/>
            <ac:spMk id="11" creationId="{00000000-0000-0000-0000-000000000000}"/>
          </ac:spMkLst>
        </pc:spChg>
        <pc:spChg chg="mod">
          <ac:chgData name="Richard Allin" userId="feda722f-d556-4a92-a58e-279c634fffad" providerId="ADAL" clId="{232A2D8F-7D81-408D-9EB0-A395C656E1D1}" dt="2021-06-10T10:54:19.471" v="391" actId="255"/>
          <ac:spMkLst>
            <pc:docMk/>
            <pc:sldMk cId="2057191247" sldId="267"/>
            <ac:spMk id="12" creationId="{00000000-0000-0000-0000-000000000000}"/>
          </ac:spMkLst>
        </pc:spChg>
        <pc:spChg chg="mod">
          <ac:chgData name="Richard Allin" userId="feda722f-d556-4a92-a58e-279c634fffad" providerId="ADAL" clId="{232A2D8F-7D81-408D-9EB0-A395C656E1D1}" dt="2021-06-10T10:48:57.399" v="145" actId="1076"/>
          <ac:spMkLst>
            <pc:docMk/>
            <pc:sldMk cId="2057191247" sldId="267"/>
            <ac:spMk id="13" creationId="{00000000-0000-0000-0000-000000000000}"/>
          </ac:spMkLst>
        </pc:spChg>
        <pc:spChg chg="mod">
          <ac:chgData name="Richard Allin" userId="feda722f-d556-4a92-a58e-279c634fffad" providerId="ADAL" clId="{232A2D8F-7D81-408D-9EB0-A395C656E1D1}" dt="2021-06-10T10:54:22.611" v="392" actId="255"/>
          <ac:spMkLst>
            <pc:docMk/>
            <pc:sldMk cId="2057191247" sldId="267"/>
            <ac:spMk id="14" creationId="{00000000-0000-0000-0000-000000000000}"/>
          </ac:spMkLst>
        </pc:spChg>
        <pc:spChg chg="del mod">
          <ac:chgData name="Richard Allin" userId="feda722f-d556-4a92-a58e-279c634fffad" providerId="ADAL" clId="{232A2D8F-7D81-408D-9EB0-A395C656E1D1}" dt="2021-06-10T10:49:19.472" v="151" actId="478"/>
          <ac:spMkLst>
            <pc:docMk/>
            <pc:sldMk cId="2057191247" sldId="267"/>
            <ac:spMk id="15" creationId="{00000000-0000-0000-0000-000000000000}"/>
          </ac:spMkLst>
        </pc:spChg>
        <pc:spChg chg="add mod">
          <ac:chgData name="Richard Allin" userId="feda722f-d556-4a92-a58e-279c634fffad" providerId="ADAL" clId="{232A2D8F-7D81-408D-9EB0-A395C656E1D1}" dt="2021-06-10T10:50:00.015" v="168" actId="207"/>
          <ac:spMkLst>
            <pc:docMk/>
            <pc:sldMk cId="2057191247" sldId="267"/>
            <ac:spMk id="17" creationId="{C0102995-FDFF-4AE2-B065-571CBCD9A212}"/>
          </ac:spMkLst>
        </pc:spChg>
        <pc:spChg chg="add mod">
          <ac:chgData name="Richard Allin" userId="feda722f-d556-4a92-a58e-279c634fffad" providerId="ADAL" clId="{232A2D8F-7D81-408D-9EB0-A395C656E1D1}" dt="2021-06-10T10:49:56.407" v="167" actId="207"/>
          <ac:spMkLst>
            <pc:docMk/>
            <pc:sldMk cId="2057191247" sldId="267"/>
            <ac:spMk id="18" creationId="{1705F30D-3022-4552-B925-96328582EEE7}"/>
          </ac:spMkLst>
        </pc:spChg>
      </pc:sldChg>
      <pc:sldChg chg="addSp delSp modSp mod delAnim modAnim">
        <pc:chgData name="Richard Allin" userId="feda722f-d556-4a92-a58e-279c634fffad" providerId="ADAL" clId="{232A2D8F-7D81-408D-9EB0-A395C656E1D1}" dt="2021-06-10T10:54:34.489" v="393" actId="255"/>
        <pc:sldMkLst>
          <pc:docMk/>
          <pc:sldMk cId="686608119" sldId="270"/>
        </pc:sldMkLst>
        <pc:spChg chg="del">
          <ac:chgData name="Richard Allin" userId="feda722f-d556-4a92-a58e-279c634fffad" providerId="ADAL" clId="{232A2D8F-7D81-408D-9EB0-A395C656E1D1}" dt="2021-06-10T10:51:45.738" v="324" actId="478"/>
          <ac:spMkLst>
            <pc:docMk/>
            <pc:sldMk cId="686608119" sldId="270"/>
            <ac:spMk id="4" creationId="{00000000-0000-0000-0000-000000000000}"/>
          </ac:spMkLst>
        </pc:spChg>
        <pc:spChg chg="del">
          <ac:chgData name="Richard Allin" userId="feda722f-d556-4a92-a58e-279c634fffad" providerId="ADAL" clId="{232A2D8F-7D81-408D-9EB0-A395C656E1D1}" dt="2021-06-10T10:51:46.820" v="325" actId="478"/>
          <ac:spMkLst>
            <pc:docMk/>
            <pc:sldMk cId="686608119" sldId="270"/>
            <ac:spMk id="9" creationId="{00000000-0000-0000-0000-000000000000}"/>
          </ac:spMkLst>
        </pc:spChg>
        <pc:spChg chg="del">
          <ac:chgData name="Richard Allin" userId="feda722f-d556-4a92-a58e-279c634fffad" providerId="ADAL" clId="{232A2D8F-7D81-408D-9EB0-A395C656E1D1}" dt="2021-06-10T10:51:47.709" v="326" actId="478"/>
          <ac:spMkLst>
            <pc:docMk/>
            <pc:sldMk cId="686608119" sldId="270"/>
            <ac:spMk id="11" creationId="{00000000-0000-0000-0000-000000000000}"/>
          </ac:spMkLst>
        </pc:spChg>
        <pc:spChg chg="del">
          <ac:chgData name="Richard Allin" userId="feda722f-d556-4a92-a58e-279c634fffad" providerId="ADAL" clId="{232A2D8F-7D81-408D-9EB0-A395C656E1D1}" dt="2021-06-10T10:51:44.453" v="323" actId="478"/>
          <ac:spMkLst>
            <pc:docMk/>
            <pc:sldMk cId="686608119" sldId="270"/>
            <ac:spMk id="12" creationId="{00000000-0000-0000-0000-000000000000}"/>
          </ac:spMkLst>
        </pc:spChg>
        <pc:spChg chg="del">
          <ac:chgData name="Richard Allin" userId="feda722f-d556-4a92-a58e-279c634fffad" providerId="ADAL" clId="{232A2D8F-7D81-408D-9EB0-A395C656E1D1}" dt="2021-06-10T10:51:48.580" v="327" actId="478"/>
          <ac:spMkLst>
            <pc:docMk/>
            <pc:sldMk cId="686608119" sldId="270"/>
            <ac:spMk id="13" creationId="{00000000-0000-0000-0000-000000000000}"/>
          </ac:spMkLst>
        </pc:spChg>
        <pc:spChg chg="del mod">
          <ac:chgData name="Richard Allin" userId="feda722f-d556-4a92-a58e-279c634fffad" providerId="ADAL" clId="{232A2D8F-7D81-408D-9EB0-A395C656E1D1}" dt="2021-06-10T10:52:01.898" v="355" actId="478"/>
          <ac:spMkLst>
            <pc:docMk/>
            <pc:sldMk cId="686608119" sldId="270"/>
            <ac:spMk id="14" creationId="{00000000-0000-0000-0000-000000000000}"/>
          </ac:spMkLst>
        </pc:spChg>
        <pc:spChg chg="del">
          <ac:chgData name="Richard Allin" userId="feda722f-d556-4a92-a58e-279c634fffad" providerId="ADAL" clId="{232A2D8F-7D81-408D-9EB0-A395C656E1D1}" dt="2021-06-10T10:51:49.642" v="328" actId="478"/>
          <ac:spMkLst>
            <pc:docMk/>
            <pc:sldMk cId="686608119" sldId="270"/>
            <ac:spMk id="15" creationId="{00000000-0000-0000-0000-000000000000}"/>
          </ac:spMkLst>
        </pc:spChg>
        <pc:spChg chg="mod">
          <ac:chgData name="Richard Allin" userId="feda722f-d556-4a92-a58e-279c634fffad" providerId="ADAL" clId="{232A2D8F-7D81-408D-9EB0-A395C656E1D1}" dt="2021-06-10T10:53:11.411" v="373" actId="14100"/>
          <ac:spMkLst>
            <pc:docMk/>
            <pc:sldMk cId="686608119" sldId="270"/>
            <ac:spMk id="16" creationId="{00000000-0000-0000-0000-000000000000}"/>
          </ac:spMkLst>
        </pc:spChg>
        <pc:spChg chg="add mod">
          <ac:chgData name="Richard Allin" userId="feda722f-d556-4a92-a58e-279c634fffad" providerId="ADAL" clId="{232A2D8F-7D81-408D-9EB0-A395C656E1D1}" dt="2021-06-10T10:54:34.489" v="393" actId="255"/>
          <ac:spMkLst>
            <pc:docMk/>
            <pc:sldMk cId="686608119" sldId="270"/>
            <ac:spMk id="17" creationId="{2CB25060-1DA4-4CF5-9067-2F6216B684FE}"/>
          </ac:spMkLst>
        </pc:spChg>
        <pc:spChg chg="add mod">
          <ac:chgData name="Richard Allin" userId="feda722f-d556-4a92-a58e-279c634fffad" providerId="ADAL" clId="{232A2D8F-7D81-408D-9EB0-A395C656E1D1}" dt="2021-06-10T10:54:34.489" v="393" actId="255"/>
          <ac:spMkLst>
            <pc:docMk/>
            <pc:sldMk cId="686608119" sldId="270"/>
            <ac:spMk id="18" creationId="{C38353A0-DD05-4C42-8838-E0E339F2869F}"/>
          </ac:spMkLst>
        </pc:spChg>
        <pc:spChg chg="add mod">
          <ac:chgData name="Richard Allin" userId="feda722f-d556-4a92-a58e-279c634fffad" providerId="ADAL" clId="{232A2D8F-7D81-408D-9EB0-A395C656E1D1}" dt="2021-06-10T10:54:34.489" v="393" actId="255"/>
          <ac:spMkLst>
            <pc:docMk/>
            <pc:sldMk cId="686608119" sldId="270"/>
            <ac:spMk id="19" creationId="{9F50A782-74DA-4045-A6CD-9BCD9AD4BECF}"/>
          </ac:spMkLst>
        </pc:spChg>
        <pc:spChg chg="add mod">
          <ac:chgData name="Richard Allin" userId="feda722f-d556-4a92-a58e-279c634fffad" providerId="ADAL" clId="{232A2D8F-7D81-408D-9EB0-A395C656E1D1}" dt="2021-06-10T10:54:34.489" v="393" actId="255"/>
          <ac:spMkLst>
            <pc:docMk/>
            <pc:sldMk cId="686608119" sldId="270"/>
            <ac:spMk id="20" creationId="{73A78B2B-F29E-40DD-BAB2-AC267A3BE056}"/>
          </ac:spMkLst>
        </pc:spChg>
        <pc:spChg chg="add mod">
          <ac:chgData name="Richard Allin" userId="feda722f-d556-4a92-a58e-279c634fffad" providerId="ADAL" clId="{232A2D8F-7D81-408D-9EB0-A395C656E1D1}" dt="2021-06-10T10:54:34.489" v="393" actId="255"/>
          <ac:spMkLst>
            <pc:docMk/>
            <pc:sldMk cId="686608119" sldId="270"/>
            <ac:spMk id="21" creationId="{70ABAF2C-438A-4F08-8B46-84AF6448446C}"/>
          </ac:spMkLst>
        </pc:spChg>
        <pc:spChg chg="add mod">
          <ac:chgData name="Richard Allin" userId="feda722f-d556-4a92-a58e-279c634fffad" providerId="ADAL" clId="{232A2D8F-7D81-408D-9EB0-A395C656E1D1}" dt="2021-06-10T10:54:34.489" v="393" actId="255"/>
          <ac:spMkLst>
            <pc:docMk/>
            <pc:sldMk cId="686608119" sldId="270"/>
            <ac:spMk id="22" creationId="{93E686F8-7195-4710-B20D-DB8A64F99705}"/>
          </ac:spMkLst>
        </pc:spChg>
      </pc:sldChg>
      <pc:sldChg chg="addSp delSp modSp mod delAnim modAnim">
        <pc:chgData name="Richard Allin" userId="feda722f-d556-4a92-a58e-279c634fffad" providerId="ADAL" clId="{232A2D8F-7D81-408D-9EB0-A395C656E1D1}" dt="2021-06-10T10:55:49.562" v="574" actId="1076"/>
        <pc:sldMkLst>
          <pc:docMk/>
          <pc:sldMk cId="1708937164" sldId="272"/>
        </pc:sldMkLst>
        <pc:spChg chg="del">
          <ac:chgData name="Richard Allin" userId="feda722f-d556-4a92-a58e-279c634fffad" providerId="ADAL" clId="{232A2D8F-7D81-408D-9EB0-A395C656E1D1}" dt="2021-06-10T10:55:25.658" v="537" actId="478"/>
          <ac:spMkLst>
            <pc:docMk/>
            <pc:sldMk cId="1708937164" sldId="272"/>
            <ac:spMk id="4" creationId="{00000000-0000-0000-0000-000000000000}"/>
          </ac:spMkLst>
        </pc:spChg>
        <pc:spChg chg="del">
          <ac:chgData name="Richard Allin" userId="feda722f-d556-4a92-a58e-279c634fffad" providerId="ADAL" clId="{232A2D8F-7D81-408D-9EB0-A395C656E1D1}" dt="2021-06-10T10:55:40.666" v="572" actId="478"/>
          <ac:spMkLst>
            <pc:docMk/>
            <pc:sldMk cId="1708937164" sldId="272"/>
            <ac:spMk id="9" creationId="{00000000-0000-0000-0000-000000000000}"/>
          </ac:spMkLst>
        </pc:spChg>
        <pc:spChg chg="del">
          <ac:chgData name="Richard Allin" userId="feda722f-d556-4a92-a58e-279c634fffad" providerId="ADAL" clId="{232A2D8F-7D81-408D-9EB0-A395C656E1D1}" dt="2021-06-10T10:55:40.666" v="572" actId="478"/>
          <ac:spMkLst>
            <pc:docMk/>
            <pc:sldMk cId="1708937164" sldId="272"/>
            <ac:spMk id="11" creationId="{00000000-0000-0000-0000-000000000000}"/>
          </ac:spMkLst>
        </pc:spChg>
        <pc:spChg chg="del">
          <ac:chgData name="Richard Allin" userId="feda722f-d556-4a92-a58e-279c634fffad" providerId="ADAL" clId="{232A2D8F-7D81-408D-9EB0-A395C656E1D1}" dt="2021-06-10T10:55:24.828" v="536" actId="478"/>
          <ac:spMkLst>
            <pc:docMk/>
            <pc:sldMk cId="1708937164" sldId="272"/>
            <ac:spMk id="12" creationId="{00000000-0000-0000-0000-000000000000}"/>
          </ac:spMkLst>
        </pc:spChg>
        <pc:spChg chg="del">
          <ac:chgData name="Richard Allin" userId="feda722f-d556-4a92-a58e-279c634fffad" providerId="ADAL" clId="{232A2D8F-7D81-408D-9EB0-A395C656E1D1}" dt="2021-06-10T10:55:40.666" v="572" actId="478"/>
          <ac:spMkLst>
            <pc:docMk/>
            <pc:sldMk cId="1708937164" sldId="272"/>
            <ac:spMk id="13" creationId="{00000000-0000-0000-0000-000000000000}"/>
          </ac:spMkLst>
        </pc:spChg>
        <pc:spChg chg="del mod">
          <ac:chgData name="Richard Allin" userId="feda722f-d556-4a92-a58e-279c634fffad" providerId="ADAL" clId="{232A2D8F-7D81-408D-9EB0-A395C656E1D1}" dt="2021-06-10T10:55:38.492" v="571" actId="478"/>
          <ac:spMkLst>
            <pc:docMk/>
            <pc:sldMk cId="1708937164" sldId="272"/>
            <ac:spMk id="14" creationId="{00000000-0000-0000-0000-000000000000}"/>
          </ac:spMkLst>
        </pc:spChg>
        <pc:spChg chg="del">
          <ac:chgData name="Richard Allin" userId="feda722f-d556-4a92-a58e-279c634fffad" providerId="ADAL" clId="{232A2D8F-7D81-408D-9EB0-A395C656E1D1}" dt="2021-06-10T10:55:40.666" v="572" actId="478"/>
          <ac:spMkLst>
            <pc:docMk/>
            <pc:sldMk cId="1708937164" sldId="272"/>
            <ac:spMk id="15" creationId="{00000000-0000-0000-0000-000000000000}"/>
          </ac:spMkLst>
        </pc:spChg>
        <pc:spChg chg="mod">
          <ac:chgData name="Richard Allin" userId="feda722f-d556-4a92-a58e-279c634fffad" providerId="ADAL" clId="{232A2D8F-7D81-408D-9EB0-A395C656E1D1}" dt="2021-06-10T10:55:49.562" v="574" actId="1076"/>
          <ac:spMkLst>
            <pc:docMk/>
            <pc:sldMk cId="1708937164" sldId="272"/>
            <ac:spMk id="16" creationId="{00000000-0000-0000-0000-000000000000}"/>
          </ac:spMkLst>
        </pc:spChg>
        <pc:spChg chg="add mod">
          <ac:chgData name="Richard Allin" userId="feda722f-d556-4a92-a58e-279c634fffad" providerId="ADAL" clId="{232A2D8F-7D81-408D-9EB0-A395C656E1D1}" dt="2021-06-10T10:55:46.829" v="573" actId="1076"/>
          <ac:spMkLst>
            <pc:docMk/>
            <pc:sldMk cId="1708937164" sldId="272"/>
            <ac:spMk id="17" creationId="{9110B1A2-5A1D-4687-A00B-20A903C238B7}"/>
          </ac:spMkLst>
        </pc:spChg>
        <pc:spChg chg="add mod">
          <ac:chgData name="Richard Allin" userId="feda722f-d556-4a92-a58e-279c634fffad" providerId="ADAL" clId="{232A2D8F-7D81-408D-9EB0-A395C656E1D1}" dt="2021-06-10T10:55:46.829" v="573" actId="1076"/>
          <ac:spMkLst>
            <pc:docMk/>
            <pc:sldMk cId="1708937164" sldId="272"/>
            <ac:spMk id="18" creationId="{AFE3178D-32E8-48FA-A668-95826A374677}"/>
          </ac:spMkLst>
        </pc:spChg>
        <pc:spChg chg="add mod">
          <ac:chgData name="Richard Allin" userId="feda722f-d556-4a92-a58e-279c634fffad" providerId="ADAL" clId="{232A2D8F-7D81-408D-9EB0-A395C656E1D1}" dt="2021-06-10T10:55:46.829" v="573" actId="1076"/>
          <ac:spMkLst>
            <pc:docMk/>
            <pc:sldMk cId="1708937164" sldId="272"/>
            <ac:spMk id="19" creationId="{DF9BC661-2678-4FCC-A07E-2086BE258271}"/>
          </ac:spMkLst>
        </pc:spChg>
        <pc:spChg chg="add mod">
          <ac:chgData name="Richard Allin" userId="feda722f-d556-4a92-a58e-279c634fffad" providerId="ADAL" clId="{232A2D8F-7D81-408D-9EB0-A395C656E1D1}" dt="2021-06-10T10:55:46.829" v="573" actId="1076"/>
          <ac:spMkLst>
            <pc:docMk/>
            <pc:sldMk cId="1708937164" sldId="272"/>
            <ac:spMk id="20" creationId="{C68CA52D-E350-469B-BEF4-674C3F571167}"/>
          </ac:spMkLst>
        </pc:spChg>
        <pc:spChg chg="add mod">
          <ac:chgData name="Richard Allin" userId="feda722f-d556-4a92-a58e-279c634fffad" providerId="ADAL" clId="{232A2D8F-7D81-408D-9EB0-A395C656E1D1}" dt="2021-06-10T10:55:46.829" v="573" actId="1076"/>
          <ac:spMkLst>
            <pc:docMk/>
            <pc:sldMk cId="1708937164" sldId="272"/>
            <ac:spMk id="21" creationId="{A1D61BF1-FF9E-433D-A78D-57BC8E60CFB0}"/>
          </ac:spMkLst>
        </pc:spChg>
        <pc:spChg chg="add mod">
          <ac:chgData name="Richard Allin" userId="feda722f-d556-4a92-a58e-279c634fffad" providerId="ADAL" clId="{232A2D8F-7D81-408D-9EB0-A395C656E1D1}" dt="2021-06-10T10:55:46.829" v="573" actId="1076"/>
          <ac:spMkLst>
            <pc:docMk/>
            <pc:sldMk cId="1708937164" sldId="272"/>
            <ac:spMk id="22" creationId="{025580DD-73EE-426A-9DC6-5795531B6206}"/>
          </ac:spMkLst>
        </pc:spChg>
      </pc:sldChg>
      <pc:sldChg chg="modSp mod">
        <pc:chgData name="Richard Allin" userId="feda722f-d556-4a92-a58e-279c634fffad" providerId="ADAL" clId="{232A2D8F-7D81-408D-9EB0-A395C656E1D1}" dt="2021-06-10T10:39:24.599" v="22" actId="113"/>
        <pc:sldMkLst>
          <pc:docMk/>
          <pc:sldMk cId="2985201207" sldId="274"/>
        </pc:sldMkLst>
        <pc:spChg chg="mod">
          <ac:chgData name="Richard Allin" userId="feda722f-d556-4a92-a58e-279c634fffad" providerId="ADAL" clId="{232A2D8F-7D81-408D-9EB0-A395C656E1D1}" dt="2021-06-10T10:36:59.755" v="14" actId="6549"/>
          <ac:spMkLst>
            <pc:docMk/>
            <pc:sldMk cId="2985201207" sldId="274"/>
            <ac:spMk id="2" creationId="{00000000-0000-0000-0000-000000000000}"/>
          </ac:spMkLst>
        </pc:spChg>
        <pc:spChg chg="mod">
          <ac:chgData name="Richard Allin" userId="feda722f-d556-4a92-a58e-279c634fffad" providerId="ADAL" clId="{232A2D8F-7D81-408D-9EB0-A395C656E1D1}" dt="2021-06-10T10:39:24.599" v="22" actId="113"/>
          <ac:spMkLst>
            <pc:docMk/>
            <pc:sldMk cId="2985201207" sldId="274"/>
            <ac:spMk id="3" creationId="{00000000-0000-0000-0000-000000000000}"/>
          </ac:spMkLst>
        </pc:spChg>
      </pc:sldChg>
      <pc:sldChg chg="modSp mod modAnim">
        <pc:chgData name="Richard Allin" userId="feda722f-d556-4a92-a58e-279c634fffad" providerId="ADAL" clId="{232A2D8F-7D81-408D-9EB0-A395C656E1D1}" dt="2021-06-10T10:48:06.487" v="135" actId="14100"/>
        <pc:sldMkLst>
          <pc:docMk/>
          <pc:sldMk cId="1218727671" sldId="275"/>
        </pc:sldMkLst>
        <pc:spChg chg="mod">
          <ac:chgData name="Richard Allin" userId="feda722f-d556-4a92-a58e-279c634fffad" providerId="ADAL" clId="{232A2D8F-7D81-408D-9EB0-A395C656E1D1}" dt="2021-06-10T10:47:28.919" v="118" actId="255"/>
          <ac:spMkLst>
            <pc:docMk/>
            <pc:sldMk cId="1218727671" sldId="275"/>
            <ac:spMk id="3" creationId="{00000000-0000-0000-0000-000000000000}"/>
          </ac:spMkLst>
        </pc:spChg>
        <pc:spChg chg="mod">
          <ac:chgData name="Richard Allin" userId="feda722f-d556-4a92-a58e-279c634fffad" providerId="ADAL" clId="{232A2D8F-7D81-408D-9EB0-A395C656E1D1}" dt="2021-06-10T10:48:06.487" v="135" actId="14100"/>
          <ac:spMkLst>
            <pc:docMk/>
            <pc:sldMk cId="1218727671" sldId="275"/>
            <ac:spMk id="4" creationId="{00000000-0000-0000-0000-000000000000}"/>
          </ac:spMkLst>
        </pc:spChg>
      </pc:sldChg>
      <pc:sldChg chg="modSp mod">
        <pc:chgData name="Richard Allin" userId="feda722f-d556-4a92-a58e-279c634fffad" providerId="ADAL" clId="{232A2D8F-7D81-408D-9EB0-A395C656E1D1}" dt="2021-06-10T10:56:22.258" v="581" actId="403"/>
        <pc:sldMkLst>
          <pc:docMk/>
          <pc:sldMk cId="4013554187" sldId="278"/>
        </pc:sldMkLst>
        <pc:spChg chg="mod">
          <ac:chgData name="Richard Allin" userId="feda722f-d556-4a92-a58e-279c634fffad" providerId="ADAL" clId="{232A2D8F-7D81-408D-9EB0-A395C656E1D1}" dt="2021-06-10T10:56:22.258" v="581" actId="403"/>
          <ac:spMkLst>
            <pc:docMk/>
            <pc:sldMk cId="4013554187" sldId="278"/>
            <ac:spMk id="3" creationId="{00000000-0000-0000-0000-000000000000}"/>
          </ac:spMkLst>
        </pc:spChg>
      </pc:sldChg>
      <pc:sldChg chg="delSp modSp mod delAnim modAnim">
        <pc:chgData name="Richard Allin" userId="feda722f-d556-4a92-a58e-279c634fffad" providerId="ADAL" clId="{232A2D8F-7D81-408D-9EB0-A395C656E1D1}" dt="2021-06-10T10:45:24.934" v="77" actId="1076"/>
        <pc:sldMkLst>
          <pc:docMk/>
          <pc:sldMk cId="1458593544" sldId="296"/>
        </pc:sldMkLst>
        <pc:spChg chg="del mod">
          <ac:chgData name="Richard Allin" userId="feda722f-d556-4a92-a58e-279c634fffad" providerId="ADAL" clId="{232A2D8F-7D81-408D-9EB0-A395C656E1D1}" dt="2021-06-10T10:44:57.918" v="67" actId="478"/>
          <ac:spMkLst>
            <pc:docMk/>
            <pc:sldMk cId="1458593544" sldId="296"/>
            <ac:spMk id="2" creationId="{CF68072D-98AC-43D8-A233-D995203256F8}"/>
          </ac:spMkLst>
        </pc:spChg>
        <pc:spChg chg="mod">
          <ac:chgData name="Richard Allin" userId="feda722f-d556-4a92-a58e-279c634fffad" providerId="ADAL" clId="{232A2D8F-7D81-408D-9EB0-A395C656E1D1}" dt="2021-06-10T10:45:24.934" v="77" actId="1076"/>
          <ac:spMkLst>
            <pc:docMk/>
            <pc:sldMk cId="1458593544" sldId="296"/>
            <ac:spMk id="3" creationId="{00000000-0000-0000-0000-000000000000}"/>
          </ac:spMkLst>
        </pc:spChg>
        <pc:spChg chg="mod">
          <ac:chgData name="Richard Allin" userId="feda722f-d556-4a92-a58e-279c634fffad" providerId="ADAL" clId="{232A2D8F-7D81-408D-9EB0-A395C656E1D1}" dt="2021-06-10T10:45:20.271" v="76" actId="255"/>
          <ac:spMkLst>
            <pc:docMk/>
            <pc:sldMk cId="1458593544" sldId="296"/>
            <ac:spMk id="4" creationId="{1485A8F0-BD31-4343-A9FF-D8D5DA797344}"/>
          </ac:spMkLst>
        </pc:spChg>
      </pc:sldChg>
      <pc:sldChg chg="delSp modSp mod">
        <pc:chgData name="Richard Allin" userId="feda722f-d556-4a92-a58e-279c634fffad" providerId="ADAL" clId="{232A2D8F-7D81-408D-9EB0-A395C656E1D1}" dt="2021-06-10T10:36:42.958" v="10" actId="20577"/>
        <pc:sldMkLst>
          <pc:docMk/>
          <pc:sldMk cId="2883909546" sldId="298"/>
        </pc:sldMkLst>
        <pc:spChg chg="mod">
          <ac:chgData name="Richard Allin" userId="feda722f-d556-4a92-a58e-279c634fffad" providerId="ADAL" clId="{232A2D8F-7D81-408D-9EB0-A395C656E1D1}" dt="2021-06-10T10:36:25.857" v="3" actId="255"/>
          <ac:spMkLst>
            <pc:docMk/>
            <pc:sldMk cId="2883909546" sldId="298"/>
            <ac:spMk id="2" creationId="{00000000-0000-0000-0000-000000000000}"/>
          </ac:spMkLst>
        </pc:spChg>
        <pc:spChg chg="mod">
          <ac:chgData name="Richard Allin" userId="feda722f-d556-4a92-a58e-279c634fffad" providerId="ADAL" clId="{232A2D8F-7D81-408D-9EB0-A395C656E1D1}" dt="2021-06-10T10:36:42.958" v="10" actId="20577"/>
          <ac:spMkLst>
            <pc:docMk/>
            <pc:sldMk cId="2883909546" sldId="298"/>
            <ac:spMk id="3" creationId="{00000000-0000-0000-0000-000000000000}"/>
          </ac:spMkLst>
        </pc:spChg>
        <pc:picChg chg="del mod">
          <ac:chgData name="Richard Allin" userId="feda722f-d556-4a92-a58e-279c634fffad" providerId="ADAL" clId="{232A2D8F-7D81-408D-9EB0-A395C656E1D1}" dt="2021-06-10T10:36:31.826" v="6" actId="478"/>
          <ac:picMkLst>
            <pc:docMk/>
            <pc:sldMk cId="2883909546" sldId="298"/>
            <ac:picMk id="4" creationId="{F5E5515A-CB18-44EF-8B01-5AE8F7C9C7F8}"/>
          </ac:picMkLst>
        </pc:picChg>
      </pc:sldChg>
      <pc:sldChg chg="modSp mod">
        <pc:chgData name="Richard Allin" userId="feda722f-d556-4a92-a58e-279c634fffad" providerId="ADAL" clId="{232A2D8F-7D81-408D-9EB0-A395C656E1D1}" dt="2021-06-10T10:43:14.960" v="31" actId="1076"/>
        <pc:sldMkLst>
          <pc:docMk/>
          <pc:sldMk cId="4196308408" sldId="321"/>
        </pc:sldMkLst>
        <pc:spChg chg="mod">
          <ac:chgData name="Richard Allin" userId="feda722f-d556-4a92-a58e-279c634fffad" providerId="ADAL" clId="{232A2D8F-7D81-408D-9EB0-A395C656E1D1}" dt="2021-06-10T10:43:14.960" v="31" actId="1076"/>
          <ac:spMkLst>
            <pc:docMk/>
            <pc:sldMk cId="4196308408" sldId="321"/>
            <ac:spMk id="2" creationId="{00000000-0000-0000-0000-000000000000}"/>
          </ac:spMkLst>
        </pc:spChg>
        <pc:picChg chg="mod">
          <ac:chgData name="Richard Allin" userId="feda722f-d556-4a92-a58e-279c634fffad" providerId="ADAL" clId="{232A2D8F-7D81-408D-9EB0-A395C656E1D1}" dt="2021-06-10T10:39:49.018" v="27" actId="1076"/>
          <ac:picMkLst>
            <pc:docMk/>
            <pc:sldMk cId="4196308408" sldId="321"/>
            <ac:picMk id="2050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D1A715-D1F6-48AF-B72E-DFA7B505F7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6DF73-3D36-4CA6-AA46-3170F1FF9A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8795D-4481-432F-8855-3AF62738EFE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A1BA1F-51A8-46F7-94E5-00EC7A9AC6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BCF57-61CF-438E-A0ED-ABEC039650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DADFA-0BD8-474F-93C7-20290C40B1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172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CC85B-D136-4645-A135-E0F76BAD2278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4AC6A-7CC5-4FCF-9F81-400F930976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838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D6E5D-DB04-4394-9F97-53F31D5C71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060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u="sng" dirty="0">
                <a:solidFill>
                  <a:srgbClr val="0099CC"/>
                </a:solidFill>
              </a:rPr>
              <a:t>What would you think / how would you feel if……</a:t>
            </a:r>
            <a:endParaRPr lang="en-GB" altLang="en-US" sz="1200" u="sng" dirty="0">
              <a:solidFill>
                <a:srgbClr val="0099CC"/>
              </a:solidFill>
            </a:endParaRPr>
          </a:p>
          <a:p>
            <a:pPr marL="0" indent="0">
              <a:buNone/>
            </a:pPr>
            <a:endParaRPr lang="en-GB" altLang="en-US" dirty="0">
              <a:solidFill>
                <a:srgbClr val="0099CC"/>
              </a:solidFill>
            </a:endParaRPr>
          </a:p>
          <a:p>
            <a:pPr marL="0" indent="0">
              <a:buNone/>
            </a:pPr>
            <a:r>
              <a:rPr lang="en-GB" altLang="en-US" sz="1200" dirty="0">
                <a:solidFill>
                  <a:srgbClr val="0099CC"/>
                </a:solidFill>
              </a:rPr>
              <a:t>you are being expected to pay a bill for services you don’t need or want</a:t>
            </a:r>
          </a:p>
          <a:p>
            <a:pPr marL="0" indent="0">
              <a:buNone/>
            </a:pPr>
            <a:endParaRPr lang="en-GB" altLang="en-US" sz="1200" dirty="0">
              <a:solidFill>
                <a:srgbClr val="0099CC"/>
              </a:solidFill>
            </a:endParaRPr>
          </a:p>
          <a:p>
            <a:pPr marL="0" indent="0">
              <a:buNone/>
            </a:pPr>
            <a:r>
              <a:rPr lang="en-GB" altLang="en-US" sz="1200" dirty="0">
                <a:solidFill>
                  <a:srgbClr val="0099CC"/>
                </a:solidFill>
              </a:rPr>
              <a:t>… you visit a member of your family and find a valuable ornament in their house that belongs to you</a:t>
            </a:r>
          </a:p>
          <a:p>
            <a:pPr marL="0" indent="0">
              <a:buNone/>
            </a:pPr>
            <a:endParaRPr lang="en-GB" altLang="en-US" sz="1200" dirty="0">
              <a:solidFill>
                <a:srgbClr val="0099CC"/>
              </a:solidFill>
            </a:endParaRPr>
          </a:p>
          <a:p>
            <a:pPr marL="0" indent="0">
              <a:buNone/>
            </a:pPr>
            <a:r>
              <a:rPr lang="en-GB" altLang="en-US" sz="1200" dirty="0">
                <a:solidFill>
                  <a:srgbClr val="0099CC"/>
                </a:solidFill>
              </a:rPr>
              <a:t>… a close friend suddenly stops coming to visit you or to answer your phone calls</a:t>
            </a:r>
          </a:p>
          <a:p>
            <a:pPr marL="0" indent="0">
              <a:buNone/>
            </a:pPr>
            <a:endParaRPr lang="en-GB" altLang="en-US" sz="1200" dirty="0">
              <a:solidFill>
                <a:srgbClr val="0099CC"/>
              </a:solidFill>
              <a:cs typeface="Arial" charset="0"/>
            </a:endParaRPr>
          </a:p>
          <a:p>
            <a:pPr marL="0" indent="0">
              <a:buNone/>
            </a:pPr>
            <a:r>
              <a:rPr lang="en-GB" altLang="en-US" sz="1200" dirty="0">
                <a:solidFill>
                  <a:srgbClr val="0099CC"/>
                </a:solidFill>
                <a:cs typeface="Arial" charset="0"/>
              </a:rPr>
              <a:t>…you live alone and have gone to bed – during the night you hear someone moving around your house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C11CF-C451-4E1E-A4F1-10D549E5612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421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03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8ACAD-64E5-4365-8E00-56FB1A97D7E8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9D51-4926-4E94-9FE8-6335DBE088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01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1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49" r:id="rId3"/>
    <p:sldLayoutId id="2147483650" r:id="rId4"/>
    <p:sldLayoutId id="2147483656" r:id="rId5"/>
    <p:sldLayoutId id="2147483655" r:id="rId6"/>
    <p:sldLayoutId id="214748365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0.m4a"/><Relationship Id="rId7" Type="http://schemas.openxmlformats.org/officeDocument/2006/relationships/image" Target="../media/image18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2.m4a"/><Relationship Id="rId7" Type="http://schemas.openxmlformats.org/officeDocument/2006/relationships/image" Target="../media/image20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hyperlink" Target="https://www.alzheimers.org.uk/get-support/publications-factsheets-full-lis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9.sv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8.m4a"/><Relationship Id="rId7" Type="http://schemas.openxmlformats.org/officeDocument/2006/relationships/image" Target="../media/image12.sv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9513" y="1419622"/>
            <a:ext cx="8497887" cy="322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rgbClr val="78BE20"/>
                </a:solidFill>
              </a:rPr>
              <a:t>Understanding Dementia Course</a:t>
            </a:r>
          </a:p>
          <a:p>
            <a:pPr algn="ctr">
              <a:lnSpc>
                <a:spcPts val="6900"/>
              </a:lnSpc>
              <a:spcBef>
                <a:spcPct val="0"/>
              </a:spcBef>
              <a:buNone/>
            </a:pPr>
            <a:r>
              <a:rPr lang="en-GB" altLang="en-US" sz="6000" b="1" dirty="0">
                <a:solidFill>
                  <a:schemeClr val="bg1"/>
                </a:solidFill>
              </a:rPr>
              <a:t> </a:t>
            </a:r>
            <a:r>
              <a:rPr lang="en-GB" altLang="en-US" sz="2800" b="1" dirty="0">
                <a:solidFill>
                  <a:schemeClr val="bg1"/>
                </a:solidFill>
              </a:rPr>
              <a:t>What it might feel like to have dementia &amp;</a:t>
            </a:r>
          </a:p>
          <a:p>
            <a:pPr algn="ctr">
              <a:lnSpc>
                <a:spcPts val="6900"/>
              </a:lnSpc>
              <a:spcBef>
                <a:spcPct val="0"/>
              </a:spcBef>
              <a:buNone/>
            </a:pPr>
            <a:r>
              <a:rPr lang="en-GB" altLang="en-US" sz="2800" b="1" dirty="0">
                <a:solidFill>
                  <a:schemeClr val="bg1"/>
                </a:solidFill>
              </a:rPr>
              <a:t>How to identify triggers to situational behaviours</a:t>
            </a:r>
          </a:p>
          <a:p>
            <a:pPr algn="ctr">
              <a:lnSpc>
                <a:spcPts val="6900"/>
              </a:lnSpc>
              <a:spcBef>
                <a:spcPct val="0"/>
              </a:spcBef>
              <a:buNone/>
            </a:pPr>
            <a:r>
              <a:rPr lang="en-GB" altLang="en-US" sz="2800" b="1" dirty="0">
                <a:solidFill>
                  <a:srgbClr val="78BE20"/>
                </a:solidFill>
              </a:rPr>
              <a:t>Part 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348FD9-5639-4A8F-8B87-E98B8B3D0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5"/>
    </mc:Choice>
    <mc:Fallback xmlns="">
      <p:transition spd="slow" advTm="13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2"/>
          <p:cNvSpPr>
            <a:spLocks noChangeArrowheads="1"/>
          </p:cNvSpPr>
          <p:nvPr/>
        </p:nvSpPr>
        <p:spPr bwMode="auto">
          <a:xfrm rot="1546746">
            <a:off x="7298165" y="2070931"/>
            <a:ext cx="573088" cy="595313"/>
          </a:xfrm>
          <a:prstGeom prst="irregularSeal2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rgbClr val="0099CC"/>
                </a:solidFill>
                <a:latin typeface="Goudy Stout" pitchFamily="18" charset="0"/>
              </a:defRPr>
            </a:lvl1pPr>
            <a:lvl2pPr marL="742950" indent="-285750">
              <a:defRPr sz="1400">
                <a:solidFill>
                  <a:srgbClr val="0099CC"/>
                </a:solidFill>
                <a:latin typeface="Goudy Stout" pitchFamily="18" charset="0"/>
              </a:defRPr>
            </a:lvl2pPr>
            <a:lvl3pPr marL="11430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3pPr>
            <a:lvl4pPr marL="16002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4pPr>
            <a:lvl5pPr marL="20574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79512" y="195486"/>
            <a:ext cx="721995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Scenario 2</a:t>
            </a:r>
            <a:endParaRPr lang="en-GB" altLang="en-US" sz="2400" kern="0" dirty="0">
              <a:solidFill>
                <a:srgbClr val="78BE2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25475" y="2748652"/>
            <a:ext cx="2235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99CC"/>
                </a:solidFill>
                <a:latin typeface="Goudy Stout" pitchFamily="18" charset="0"/>
              </a:defRPr>
            </a:lvl1pPr>
            <a:lvl2pPr marL="742950" indent="-285750">
              <a:defRPr sz="1400">
                <a:solidFill>
                  <a:srgbClr val="0099CC"/>
                </a:solidFill>
                <a:latin typeface="Goudy Stout" pitchFamily="18" charset="0"/>
              </a:defRPr>
            </a:lvl2pPr>
            <a:lvl3pPr marL="11430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3pPr>
            <a:lvl4pPr marL="16002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4pPr>
            <a:lvl5pPr marL="20574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and Susan</a:t>
            </a:r>
            <a:endParaRPr lang="en-US" altLang="en-US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3435699" y="2789607"/>
            <a:ext cx="2235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99CC"/>
                </a:solidFill>
                <a:latin typeface="Goudy Stout" pitchFamily="18" charset="0"/>
              </a:defRPr>
            </a:lvl1pPr>
            <a:lvl2pPr marL="742950" indent="-285750">
              <a:defRPr sz="1400">
                <a:solidFill>
                  <a:srgbClr val="0099CC"/>
                </a:solidFill>
                <a:latin typeface="Goudy Stout" pitchFamily="18" charset="0"/>
              </a:defRPr>
            </a:lvl2pPr>
            <a:lvl3pPr marL="11430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3pPr>
            <a:lvl4pPr marL="16002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4pPr>
            <a:lvl5pPr marL="20574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Mark’s Garden</a:t>
            </a:r>
            <a:endParaRPr lang="en-US" altLang="en-US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454537" y="3206755"/>
            <a:ext cx="221636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99CC"/>
                </a:solidFill>
                <a:latin typeface="Goudy Stout" pitchFamily="18" charset="0"/>
              </a:defRPr>
            </a:lvl1pPr>
            <a:lvl2pPr marL="742950" indent="-285750">
              <a:defRPr sz="1400">
                <a:solidFill>
                  <a:srgbClr val="0099CC"/>
                </a:solidFill>
                <a:latin typeface="Goudy Stout" pitchFamily="18" charset="0"/>
              </a:defRPr>
            </a:lvl2pPr>
            <a:lvl3pPr marL="11430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3pPr>
            <a:lvl4pPr marL="16002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4pPr>
            <a:lvl5pPr marL="20574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has been muddling up  lawn feed and weed kill</a:t>
            </a: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endParaRPr lang="en-US" altLang="en-US" sz="1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6329304" y="2835773"/>
            <a:ext cx="21892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99CC"/>
                </a:solidFill>
                <a:latin typeface="Goudy Stout" pitchFamily="18" charset="0"/>
              </a:defRPr>
            </a:lvl1pPr>
            <a:lvl2pPr marL="742950" indent="-285750">
              <a:defRPr sz="1400">
                <a:solidFill>
                  <a:srgbClr val="0099CC"/>
                </a:solidFill>
                <a:latin typeface="Goudy Stout" pitchFamily="18" charset="0"/>
              </a:defRPr>
            </a:lvl2pPr>
            <a:lvl3pPr marL="11430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3pPr>
            <a:lvl4pPr marL="16002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4pPr>
            <a:lvl5pPr marL="20574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becomes angry when Susan intervenes…</a:t>
            </a:r>
            <a:endParaRPr lang="en-US" altLang="en-US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A76DED-5A8E-44E6-AD57-23DC2F037E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7" name="Picture 6" descr="A picture containing plant, vector graphics&#10;&#10;Description automatically generated">
            <a:extLst>
              <a:ext uri="{FF2B5EF4-FFF2-40B4-BE49-F238E27FC236}">
                <a16:creationId xmlns:a16="http://schemas.microsoft.com/office/drawing/2014/main" id="{0D501A3F-22C7-4F5B-A310-5A33A698D7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11" y="673455"/>
            <a:ext cx="2047914" cy="204791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BBA3736-F40C-4DA2-B902-53BAF0E3D6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01" y="1118147"/>
            <a:ext cx="1419225" cy="1419225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B11E3206-8B0F-40E9-822B-3FD2F10C6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8" y="829347"/>
            <a:ext cx="2123730" cy="21237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861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98"/>
    </mc:Choice>
    <mc:Fallback xmlns="">
      <p:transition spd="slow" advTm="77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95486"/>
            <a:ext cx="721995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Breaking it down </a:t>
            </a:r>
            <a:endParaRPr lang="en-GB" altLang="en-US" sz="2400" kern="0" dirty="0">
              <a:solidFill>
                <a:srgbClr val="78BE2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7624" y="417492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– to be in control, capable and independent</a:t>
            </a:r>
          </a:p>
          <a:p>
            <a:pPr algn="ctr"/>
            <a:r>
              <a:rPr lang="en-GB" altLang="en-US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know what I am doing”</a:t>
            </a:r>
            <a:endParaRPr lang="en-GB" altLang="en-US" b="1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A07ED3-377F-4415-A494-709F1611A3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2CB25060-1DA4-4CF5-9067-2F6216B684FE}"/>
              </a:ext>
            </a:extLst>
          </p:cNvPr>
          <p:cNvSpPr/>
          <p:nvPr/>
        </p:nvSpPr>
        <p:spPr>
          <a:xfrm>
            <a:off x="3717931" y="187971"/>
            <a:ext cx="1620000" cy="1620000"/>
          </a:xfrm>
          <a:custGeom>
            <a:avLst/>
            <a:gdLst>
              <a:gd name="connsiteX0" fmla="*/ 0 w 2150705"/>
              <a:gd name="connsiteY0" fmla="*/ 919194 h 1838388"/>
              <a:gd name="connsiteX1" fmla="*/ 1075353 w 2150705"/>
              <a:gd name="connsiteY1" fmla="*/ 0 h 1838388"/>
              <a:gd name="connsiteX2" fmla="*/ 2150706 w 2150705"/>
              <a:gd name="connsiteY2" fmla="*/ 919194 h 1838388"/>
              <a:gd name="connsiteX3" fmla="*/ 1075353 w 2150705"/>
              <a:gd name="connsiteY3" fmla="*/ 1838388 h 1838388"/>
              <a:gd name="connsiteX4" fmla="*/ 0 w 2150705"/>
              <a:gd name="connsiteY4" fmla="*/ 919194 h 183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705" h="1838388">
                <a:moveTo>
                  <a:pt x="0" y="919194"/>
                </a:moveTo>
                <a:cubicBezTo>
                  <a:pt x="0" y="411537"/>
                  <a:pt x="481452" y="0"/>
                  <a:pt x="1075353" y="0"/>
                </a:cubicBezTo>
                <a:cubicBezTo>
                  <a:pt x="1669254" y="0"/>
                  <a:pt x="2150706" y="411537"/>
                  <a:pt x="2150706" y="919194"/>
                </a:cubicBezTo>
                <a:cubicBezTo>
                  <a:pt x="2150706" y="1426851"/>
                  <a:pt x="1669254" y="1838388"/>
                  <a:pt x="1075353" y="1838388"/>
                </a:cubicBezTo>
                <a:cubicBezTo>
                  <a:pt x="481452" y="1838388"/>
                  <a:pt x="0" y="1426851"/>
                  <a:pt x="0" y="919194"/>
                </a:cubicBezTo>
                <a:close/>
              </a:path>
            </a:pathLst>
          </a:custGeom>
          <a:solidFill>
            <a:srgbClr val="41B6E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8000" tIns="289546" rIns="252000" bIns="28954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“She’s been interfering in my domain!”</a:t>
            </a: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C38353A0-DD05-4C42-8838-E0E339F2869F}"/>
              </a:ext>
            </a:extLst>
          </p:cNvPr>
          <p:cNvSpPr/>
          <p:nvPr/>
        </p:nvSpPr>
        <p:spPr>
          <a:xfrm>
            <a:off x="5127349" y="2240938"/>
            <a:ext cx="1620000" cy="1620000"/>
          </a:xfrm>
          <a:custGeom>
            <a:avLst/>
            <a:gdLst>
              <a:gd name="connsiteX0" fmla="*/ 0 w 2187737"/>
              <a:gd name="connsiteY0" fmla="*/ 882551 h 1765101"/>
              <a:gd name="connsiteX1" fmla="*/ 1093869 w 2187737"/>
              <a:gd name="connsiteY1" fmla="*/ 0 h 1765101"/>
              <a:gd name="connsiteX2" fmla="*/ 2187738 w 2187737"/>
              <a:gd name="connsiteY2" fmla="*/ 882551 h 1765101"/>
              <a:gd name="connsiteX3" fmla="*/ 1093869 w 2187737"/>
              <a:gd name="connsiteY3" fmla="*/ 1765102 h 1765101"/>
              <a:gd name="connsiteX4" fmla="*/ 0 w 2187737"/>
              <a:gd name="connsiteY4" fmla="*/ 882551 h 1765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737" h="1765101">
                <a:moveTo>
                  <a:pt x="0" y="882551"/>
                </a:moveTo>
                <a:cubicBezTo>
                  <a:pt x="0" y="395132"/>
                  <a:pt x="489742" y="0"/>
                  <a:pt x="1093869" y="0"/>
                </a:cubicBezTo>
                <a:cubicBezTo>
                  <a:pt x="1697996" y="0"/>
                  <a:pt x="2187738" y="395132"/>
                  <a:pt x="2187738" y="882551"/>
                </a:cubicBezTo>
                <a:cubicBezTo>
                  <a:pt x="2187738" y="1369970"/>
                  <a:pt x="1697996" y="1765102"/>
                  <a:pt x="1093869" y="1765102"/>
                </a:cubicBezTo>
                <a:cubicBezTo>
                  <a:pt x="48974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005EB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6000" tIns="278813" rIns="180000" bIns="27881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Angry, confused</a:t>
            </a: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9F50A782-74DA-4045-A6CD-9BCD9AD4BECF}"/>
              </a:ext>
            </a:extLst>
          </p:cNvPr>
          <p:cNvSpPr/>
          <p:nvPr/>
        </p:nvSpPr>
        <p:spPr>
          <a:xfrm rot="21571945">
            <a:off x="4252262" y="2659653"/>
            <a:ext cx="503948" cy="595722"/>
          </a:xfrm>
          <a:custGeom>
            <a:avLst/>
            <a:gdLst>
              <a:gd name="connsiteX0" fmla="*/ 0 w 503947"/>
              <a:gd name="connsiteY0" fmla="*/ 119144 h 595721"/>
              <a:gd name="connsiteX1" fmla="*/ 251974 w 503947"/>
              <a:gd name="connsiteY1" fmla="*/ 119144 h 595721"/>
              <a:gd name="connsiteX2" fmla="*/ 251974 w 503947"/>
              <a:gd name="connsiteY2" fmla="*/ 0 h 595721"/>
              <a:gd name="connsiteX3" fmla="*/ 503947 w 503947"/>
              <a:gd name="connsiteY3" fmla="*/ 297861 h 595721"/>
              <a:gd name="connsiteX4" fmla="*/ 251974 w 503947"/>
              <a:gd name="connsiteY4" fmla="*/ 595721 h 595721"/>
              <a:gd name="connsiteX5" fmla="*/ 251974 w 503947"/>
              <a:gd name="connsiteY5" fmla="*/ 476577 h 595721"/>
              <a:gd name="connsiteX6" fmla="*/ 0 w 503947"/>
              <a:gd name="connsiteY6" fmla="*/ 476577 h 595721"/>
              <a:gd name="connsiteX7" fmla="*/ 0 w 503947"/>
              <a:gd name="connsiteY7" fmla="*/ 119144 h 59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947" h="595721">
                <a:moveTo>
                  <a:pt x="503947" y="476577"/>
                </a:moveTo>
                <a:lnTo>
                  <a:pt x="251973" y="476577"/>
                </a:lnTo>
                <a:lnTo>
                  <a:pt x="251973" y="595721"/>
                </a:lnTo>
                <a:lnTo>
                  <a:pt x="0" y="297860"/>
                </a:lnTo>
                <a:lnTo>
                  <a:pt x="251973" y="0"/>
                </a:lnTo>
                <a:lnTo>
                  <a:pt x="251973" y="119144"/>
                </a:lnTo>
                <a:lnTo>
                  <a:pt x="503947" y="119144"/>
                </a:lnTo>
                <a:lnTo>
                  <a:pt x="503947" y="476577"/>
                </a:lnTo>
                <a:close/>
              </a:path>
            </a:pathLst>
          </a:custGeom>
          <a:solidFill>
            <a:srgbClr val="003087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183" tIns="119144" rIns="1" bIns="119144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400" kern="120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73A78B2B-F29E-40DD-BAB2-AC267A3BE056}"/>
              </a:ext>
            </a:extLst>
          </p:cNvPr>
          <p:cNvSpPr/>
          <p:nvPr/>
        </p:nvSpPr>
        <p:spPr>
          <a:xfrm>
            <a:off x="2396652" y="2262400"/>
            <a:ext cx="1620000" cy="1620000"/>
          </a:xfrm>
          <a:custGeom>
            <a:avLst/>
            <a:gdLst>
              <a:gd name="connsiteX0" fmla="*/ 0 w 1765101"/>
              <a:gd name="connsiteY0" fmla="*/ 882551 h 1765101"/>
              <a:gd name="connsiteX1" fmla="*/ 882551 w 1765101"/>
              <a:gd name="connsiteY1" fmla="*/ 0 h 1765101"/>
              <a:gd name="connsiteX2" fmla="*/ 1765102 w 1765101"/>
              <a:gd name="connsiteY2" fmla="*/ 882551 h 1765101"/>
              <a:gd name="connsiteX3" fmla="*/ 882551 w 1765101"/>
              <a:gd name="connsiteY3" fmla="*/ 1765102 h 1765101"/>
              <a:gd name="connsiteX4" fmla="*/ 0 w 1765101"/>
              <a:gd name="connsiteY4" fmla="*/ 882551 h 1765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78BE2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4681519"/>
              <a:satOff val="-5839"/>
              <a:lumOff val="1373"/>
              <a:alphaOff val="0"/>
            </a:schemeClr>
          </a:fillRef>
          <a:effectRef idx="0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8813" tIns="278813" rIns="278813" bIns="27881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Put fists up to Susan</a:t>
            </a: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70ABAF2C-438A-4F08-8B46-84AF6448446C}"/>
              </a:ext>
            </a:extLst>
          </p:cNvPr>
          <p:cNvSpPr/>
          <p:nvPr/>
        </p:nvSpPr>
        <p:spPr>
          <a:xfrm rot="8027584">
            <a:off x="3397479" y="1654038"/>
            <a:ext cx="503948" cy="595722"/>
          </a:xfrm>
          <a:custGeom>
            <a:avLst/>
            <a:gdLst>
              <a:gd name="connsiteX0" fmla="*/ 0 w 503947"/>
              <a:gd name="connsiteY0" fmla="*/ 119144 h 595721"/>
              <a:gd name="connsiteX1" fmla="*/ 251974 w 503947"/>
              <a:gd name="connsiteY1" fmla="*/ 119144 h 595721"/>
              <a:gd name="connsiteX2" fmla="*/ 251974 w 503947"/>
              <a:gd name="connsiteY2" fmla="*/ 0 h 595721"/>
              <a:gd name="connsiteX3" fmla="*/ 503947 w 503947"/>
              <a:gd name="connsiteY3" fmla="*/ 297861 h 595721"/>
              <a:gd name="connsiteX4" fmla="*/ 251974 w 503947"/>
              <a:gd name="connsiteY4" fmla="*/ 595721 h 595721"/>
              <a:gd name="connsiteX5" fmla="*/ 251974 w 503947"/>
              <a:gd name="connsiteY5" fmla="*/ 476577 h 595721"/>
              <a:gd name="connsiteX6" fmla="*/ 0 w 503947"/>
              <a:gd name="connsiteY6" fmla="*/ 476577 h 595721"/>
              <a:gd name="connsiteX7" fmla="*/ 0 w 503947"/>
              <a:gd name="connsiteY7" fmla="*/ 119144 h 59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947" h="595721">
                <a:moveTo>
                  <a:pt x="503947" y="476577"/>
                </a:moveTo>
                <a:lnTo>
                  <a:pt x="251973" y="476577"/>
                </a:lnTo>
                <a:lnTo>
                  <a:pt x="251973" y="595721"/>
                </a:lnTo>
                <a:lnTo>
                  <a:pt x="0" y="297860"/>
                </a:lnTo>
                <a:lnTo>
                  <a:pt x="251973" y="0"/>
                </a:lnTo>
                <a:lnTo>
                  <a:pt x="251973" y="119144"/>
                </a:lnTo>
                <a:lnTo>
                  <a:pt x="503947" y="119144"/>
                </a:lnTo>
                <a:lnTo>
                  <a:pt x="503947" y="476577"/>
                </a:lnTo>
                <a:close/>
              </a:path>
            </a:pathLst>
          </a:custGeom>
          <a:solidFill>
            <a:srgbClr val="78BE2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183" tIns="119144" rIns="1" bIns="119144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400" kern="1200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93E686F8-7195-4710-B20D-DB8A64F99705}"/>
              </a:ext>
            </a:extLst>
          </p:cNvPr>
          <p:cNvSpPr/>
          <p:nvPr/>
        </p:nvSpPr>
        <p:spPr>
          <a:xfrm rot="13805810">
            <a:off x="5243322" y="1665013"/>
            <a:ext cx="503948" cy="595722"/>
          </a:xfrm>
          <a:custGeom>
            <a:avLst/>
            <a:gdLst>
              <a:gd name="connsiteX0" fmla="*/ 0 w 503947"/>
              <a:gd name="connsiteY0" fmla="*/ 119144 h 595721"/>
              <a:gd name="connsiteX1" fmla="*/ 251974 w 503947"/>
              <a:gd name="connsiteY1" fmla="*/ 119144 h 595721"/>
              <a:gd name="connsiteX2" fmla="*/ 251974 w 503947"/>
              <a:gd name="connsiteY2" fmla="*/ 0 h 595721"/>
              <a:gd name="connsiteX3" fmla="*/ 503947 w 503947"/>
              <a:gd name="connsiteY3" fmla="*/ 297861 h 595721"/>
              <a:gd name="connsiteX4" fmla="*/ 251974 w 503947"/>
              <a:gd name="connsiteY4" fmla="*/ 595721 h 595721"/>
              <a:gd name="connsiteX5" fmla="*/ 251974 w 503947"/>
              <a:gd name="connsiteY5" fmla="*/ 476577 h 595721"/>
              <a:gd name="connsiteX6" fmla="*/ 0 w 503947"/>
              <a:gd name="connsiteY6" fmla="*/ 476577 h 595721"/>
              <a:gd name="connsiteX7" fmla="*/ 0 w 503947"/>
              <a:gd name="connsiteY7" fmla="*/ 119144 h 59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947" h="595721">
                <a:moveTo>
                  <a:pt x="503947" y="476577"/>
                </a:moveTo>
                <a:lnTo>
                  <a:pt x="251973" y="476577"/>
                </a:lnTo>
                <a:lnTo>
                  <a:pt x="251973" y="595721"/>
                </a:lnTo>
                <a:lnTo>
                  <a:pt x="0" y="297860"/>
                </a:lnTo>
                <a:lnTo>
                  <a:pt x="251973" y="0"/>
                </a:lnTo>
                <a:lnTo>
                  <a:pt x="251973" y="119144"/>
                </a:lnTo>
                <a:lnTo>
                  <a:pt x="503947" y="119144"/>
                </a:lnTo>
                <a:lnTo>
                  <a:pt x="503947" y="476577"/>
                </a:lnTo>
                <a:close/>
              </a:path>
            </a:pathLst>
          </a:custGeom>
          <a:solidFill>
            <a:srgbClr val="41B6E6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183" tIns="119144" rIns="1" bIns="119144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400" kern="1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60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73"/>
    </mc:Choice>
    <mc:Fallback xmlns="">
      <p:transition spd="slow" advTm="140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721995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Scenario 3</a:t>
            </a:r>
            <a:endParaRPr lang="en-GB" altLang="en-US" sz="2400" kern="0" dirty="0">
              <a:solidFill>
                <a:srgbClr val="78BE2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10818" y="3200801"/>
            <a:ext cx="13692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99CC"/>
                </a:solidFill>
                <a:latin typeface="Goudy Stout" pitchFamily="18" charset="0"/>
              </a:defRPr>
            </a:lvl1pPr>
            <a:lvl2pPr marL="742950" indent="-285750">
              <a:defRPr sz="1400">
                <a:solidFill>
                  <a:srgbClr val="0099CC"/>
                </a:solidFill>
                <a:latin typeface="Goudy Stout" pitchFamily="18" charset="0"/>
              </a:defRPr>
            </a:lvl2pPr>
            <a:lvl3pPr marL="11430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3pPr>
            <a:lvl4pPr marL="16002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4pPr>
            <a:lvl5pPr marL="20574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9pPr>
          </a:lstStyle>
          <a:p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Joyce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347864" y="3289438"/>
            <a:ext cx="20919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99CC"/>
                </a:solidFill>
                <a:latin typeface="Goudy Stout" pitchFamily="18" charset="0"/>
              </a:defRPr>
            </a:lvl1pPr>
            <a:lvl2pPr marL="742950" indent="-285750">
              <a:defRPr sz="1400">
                <a:solidFill>
                  <a:srgbClr val="0099CC"/>
                </a:solidFill>
                <a:latin typeface="Goudy Stout" pitchFamily="18" charset="0"/>
              </a:defRPr>
            </a:lvl2pPr>
            <a:lvl3pPr marL="11430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3pPr>
            <a:lvl4pPr marL="16002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4pPr>
            <a:lvl5pPr marL="20574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9pPr>
          </a:lstStyle>
          <a:p>
            <a:pPr algn="ctr"/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Intruders broke into her bungalow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6008237" y="3290890"/>
            <a:ext cx="25912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99CC"/>
                </a:solidFill>
                <a:latin typeface="Goudy Stout" pitchFamily="18" charset="0"/>
              </a:defRPr>
            </a:lvl1pPr>
            <a:lvl2pPr marL="742950" indent="-285750">
              <a:defRPr sz="1400">
                <a:solidFill>
                  <a:srgbClr val="0099CC"/>
                </a:solidFill>
                <a:latin typeface="Goudy Stout" pitchFamily="18" charset="0"/>
              </a:defRPr>
            </a:lvl2pPr>
            <a:lvl3pPr marL="11430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3pPr>
            <a:lvl4pPr marL="16002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4pPr>
            <a:lvl5pPr marL="20574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9pPr>
          </a:lstStyle>
          <a:p>
            <a:pPr algn="ctr"/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started dragging furniture up against the door of her room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544467" y="3681577"/>
            <a:ext cx="172932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99CC"/>
                </a:solidFill>
                <a:latin typeface="Goudy Stout" pitchFamily="18" charset="0"/>
              </a:defRPr>
            </a:lvl1pPr>
            <a:lvl2pPr marL="742950" indent="-285750">
              <a:defRPr sz="1400">
                <a:solidFill>
                  <a:srgbClr val="0099CC"/>
                </a:solidFill>
                <a:latin typeface="Goudy Stout" pitchFamily="18" charset="0"/>
              </a:defRPr>
            </a:lvl2pPr>
            <a:lvl3pPr marL="11430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3pPr>
            <a:lvl4pPr marL="16002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4pPr>
            <a:lvl5pPr marL="20574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9pPr>
          </a:lstStyle>
          <a:p>
            <a:pPr algn="ctr"/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family moved her into a local care home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305921-C1DD-4528-8120-F411272EF9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13" name="Picture 12" descr="A picture containing text, vector graphics, sign&#10;&#10;Description automatically generated">
            <a:extLst>
              <a:ext uri="{FF2B5EF4-FFF2-40B4-BE49-F238E27FC236}">
                <a16:creationId xmlns:a16="http://schemas.microsoft.com/office/drawing/2014/main" id="{CEE69776-2360-40E5-94A8-C627977099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8" y="957448"/>
            <a:ext cx="2310143" cy="2310143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61D6A0D-B7DF-40F3-A2E1-F3E756031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62" y="1316464"/>
            <a:ext cx="1635646" cy="1635646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306E3668-A2EA-4D7A-89A5-804E49243F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33" y="1150964"/>
            <a:ext cx="2091934" cy="19216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713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00"/>
    </mc:Choice>
    <mc:Fallback xmlns="">
      <p:transition spd="slow" advTm="10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95486"/>
            <a:ext cx="721995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Breaking it down </a:t>
            </a:r>
            <a:endParaRPr lang="en-GB" altLang="en-US" sz="2400" kern="0" dirty="0">
              <a:solidFill>
                <a:srgbClr val="78BE2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47764" y="4115049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– to feel safe</a:t>
            </a:r>
          </a:p>
          <a:p>
            <a:pPr algn="ctr"/>
            <a:r>
              <a:rPr lang="en-GB" altLang="en-US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must stop them coming into my room”</a:t>
            </a:r>
            <a:endParaRPr lang="en-GB" altLang="en-US" b="1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4C9776-2CA4-4582-97B8-CBD8B173C2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9110B1A2-5A1D-4687-A00B-20A903C238B7}"/>
              </a:ext>
            </a:extLst>
          </p:cNvPr>
          <p:cNvSpPr/>
          <p:nvPr/>
        </p:nvSpPr>
        <p:spPr>
          <a:xfrm>
            <a:off x="3681876" y="195963"/>
            <a:ext cx="1620000" cy="1620000"/>
          </a:xfrm>
          <a:custGeom>
            <a:avLst/>
            <a:gdLst>
              <a:gd name="connsiteX0" fmla="*/ 0 w 2150705"/>
              <a:gd name="connsiteY0" fmla="*/ 919194 h 1838388"/>
              <a:gd name="connsiteX1" fmla="*/ 1075353 w 2150705"/>
              <a:gd name="connsiteY1" fmla="*/ 0 h 1838388"/>
              <a:gd name="connsiteX2" fmla="*/ 2150706 w 2150705"/>
              <a:gd name="connsiteY2" fmla="*/ 919194 h 1838388"/>
              <a:gd name="connsiteX3" fmla="*/ 1075353 w 2150705"/>
              <a:gd name="connsiteY3" fmla="*/ 1838388 h 1838388"/>
              <a:gd name="connsiteX4" fmla="*/ 0 w 2150705"/>
              <a:gd name="connsiteY4" fmla="*/ 919194 h 183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705" h="1838388">
                <a:moveTo>
                  <a:pt x="0" y="919194"/>
                </a:moveTo>
                <a:cubicBezTo>
                  <a:pt x="0" y="411537"/>
                  <a:pt x="481452" y="0"/>
                  <a:pt x="1075353" y="0"/>
                </a:cubicBezTo>
                <a:cubicBezTo>
                  <a:pt x="1669254" y="0"/>
                  <a:pt x="2150706" y="411537"/>
                  <a:pt x="2150706" y="919194"/>
                </a:cubicBezTo>
                <a:cubicBezTo>
                  <a:pt x="2150706" y="1426851"/>
                  <a:pt x="1669254" y="1838388"/>
                  <a:pt x="1075353" y="1838388"/>
                </a:cubicBezTo>
                <a:cubicBezTo>
                  <a:pt x="481452" y="1838388"/>
                  <a:pt x="0" y="1426851"/>
                  <a:pt x="0" y="919194"/>
                </a:cubicBezTo>
                <a:close/>
              </a:path>
            </a:pathLst>
          </a:custGeom>
          <a:solidFill>
            <a:srgbClr val="41B6E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8000" tIns="289546" rIns="252000" bIns="28954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“They will get in when I’m sleep”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“They will hurt met”</a:t>
            </a:r>
            <a:endParaRPr lang="en-GB" sz="14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AFE3178D-32E8-48FA-A668-95826A374677}"/>
              </a:ext>
            </a:extLst>
          </p:cNvPr>
          <p:cNvSpPr/>
          <p:nvPr/>
        </p:nvSpPr>
        <p:spPr>
          <a:xfrm>
            <a:off x="5091294" y="2248930"/>
            <a:ext cx="1620000" cy="1620000"/>
          </a:xfrm>
          <a:custGeom>
            <a:avLst/>
            <a:gdLst>
              <a:gd name="connsiteX0" fmla="*/ 0 w 2187737"/>
              <a:gd name="connsiteY0" fmla="*/ 882551 h 1765101"/>
              <a:gd name="connsiteX1" fmla="*/ 1093869 w 2187737"/>
              <a:gd name="connsiteY1" fmla="*/ 0 h 1765101"/>
              <a:gd name="connsiteX2" fmla="*/ 2187738 w 2187737"/>
              <a:gd name="connsiteY2" fmla="*/ 882551 h 1765101"/>
              <a:gd name="connsiteX3" fmla="*/ 1093869 w 2187737"/>
              <a:gd name="connsiteY3" fmla="*/ 1765102 h 1765101"/>
              <a:gd name="connsiteX4" fmla="*/ 0 w 2187737"/>
              <a:gd name="connsiteY4" fmla="*/ 882551 h 1765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737" h="1765101">
                <a:moveTo>
                  <a:pt x="0" y="882551"/>
                </a:moveTo>
                <a:cubicBezTo>
                  <a:pt x="0" y="395132"/>
                  <a:pt x="489742" y="0"/>
                  <a:pt x="1093869" y="0"/>
                </a:cubicBezTo>
                <a:cubicBezTo>
                  <a:pt x="1697996" y="0"/>
                  <a:pt x="2187738" y="395132"/>
                  <a:pt x="2187738" y="882551"/>
                </a:cubicBezTo>
                <a:cubicBezTo>
                  <a:pt x="2187738" y="1369970"/>
                  <a:pt x="1697996" y="1765102"/>
                  <a:pt x="1093869" y="1765102"/>
                </a:cubicBezTo>
                <a:cubicBezTo>
                  <a:pt x="48974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005EB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6000" tIns="278813" rIns="180000" bIns="27881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Scared, afraid, anxious</a:t>
            </a: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DF9BC661-2678-4FCC-A07E-2086BE258271}"/>
              </a:ext>
            </a:extLst>
          </p:cNvPr>
          <p:cNvSpPr/>
          <p:nvPr/>
        </p:nvSpPr>
        <p:spPr>
          <a:xfrm rot="21571945">
            <a:off x="4216207" y="2667645"/>
            <a:ext cx="503948" cy="595722"/>
          </a:xfrm>
          <a:custGeom>
            <a:avLst/>
            <a:gdLst>
              <a:gd name="connsiteX0" fmla="*/ 0 w 503947"/>
              <a:gd name="connsiteY0" fmla="*/ 119144 h 595721"/>
              <a:gd name="connsiteX1" fmla="*/ 251974 w 503947"/>
              <a:gd name="connsiteY1" fmla="*/ 119144 h 595721"/>
              <a:gd name="connsiteX2" fmla="*/ 251974 w 503947"/>
              <a:gd name="connsiteY2" fmla="*/ 0 h 595721"/>
              <a:gd name="connsiteX3" fmla="*/ 503947 w 503947"/>
              <a:gd name="connsiteY3" fmla="*/ 297861 h 595721"/>
              <a:gd name="connsiteX4" fmla="*/ 251974 w 503947"/>
              <a:gd name="connsiteY4" fmla="*/ 595721 h 595721"/>
              <a:gd name="connsiteX5" fmla="*/ 251974 w 503947"/>
              <a:gd name="connsiteY5" fmla="*/ 476577 h 595721"/>
              <a:gd name="connsiteX6" fmla="*/ 0 w 503947"/>
              <a:gd name="connsiteY6" fmla="*/ 476577 h 595721"/>
              <a:gd name="connsiteX7" fmla="*/ 0 w 503947"/>
              <a:gd name="connsiteY7" fmla="*/ 119144 h 59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947" h="595721">
                <a:moveTo>
                  <a:pt x="503947" y="476577"/>
                </a:moveTo>
                <a:lnTo>
                  <a:pt x="251973" y="476577"/>
                </a:lnTo>
                <a:lnTo>
                  <a:pt x="251973" y="595721"/>
                </a:lnTo>
                <a:lnTo>
                  <a:pt x="0" y="297860"/>
                </a:lnTo>
                <a:lnTo>
                  <a:pt x="251973" y="0"/>
                </a:lnTo>
                <a:lnTo>
                  <a:pt x="251973" y="119144"/>
                </a:lnTo>
                <a:lnTo>
                  <a:pt x="503947" y="119144"/>
                </a:lnTo>
                <a:lnTo>
                  <a:pt x="503947" y="476577"/>
                </a:lnTo>
                <a:close/>
              </a:path>
            </a:pathLst>
          </a:custGeom>
          <a:solidFill>
            <a:srgbClr val="003087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183" tIns="119144" rIns="1" bIns="119144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400" kern="120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C68CA52D-E350-469B-BEF4-674C3F571167}"/>
              </a:ext>
            </a:extLst>
          </p:cNvPr>
          <p:cNvSpPr/>
          <p:nvPr/>
        </p:nvSpPr>
        <p:spPr>
          <a:xfrm>
            <a:off x="2360597" y="2270392"/>
            <a:ext cx="1620000" cy="1620000"/>
          </a:xfrm>
          <a:custGeom>
            <a:avLst/>
            <a:gdLst>
              <a:gd name="connsiteX0" fmla="*/ 0 w 1765101"/>
              <a:gd name="connsiteY0" fmla="*/ 882551 h 1765101"/>
              <a:gd name="connsiteX1" fmla="*/ 882551 w 1765101"/>
              <a:gd name="connsiteY1" fmla="*/ 0 h 1765101"/>
              <a:gd name="connsiteX2" fmla="*/ 1765102 w 1765101"/>
              <a:gd name="connsiteY2" fmla="*/ 882551 h 1765101"/>
              <a:gd name="connsiteX3" fmla="*/ 882551 w 1765101"/>
              <a:gd name="connsiteY3" fmla="*/ 1765102 h 1765101"/>
              <a:gd name="connsiteX4" fmla="*/ 0 w 1765101"/>
              <a:gd name="connsiteY4" fmla="*/ 882551 h 1765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78BE2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4681519"/>
              <a:satOff val="-5839"/>
              <a:lumOff val="1373"/>
              <a:alphaOff val="0"/>
            </a:schemeClr>
          </a:fillRef>
          <a:effectRef idx="0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8813" tIns="278813" rIns="278813" bIns="27881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Puts furniture against the door</a:t>
            </a: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A1D61BF1-FF9E-433D-A78D-57BC8E60CFB0}"/>
              </a:ext>
            </a:extLst>
          </p:cNvPr>
          <p:cNvSpPr/>
          <p:nvPr/>
        </p:nvSpPr>
        <p:spPr>
          <a:xfrm rot="8027584">
            <a:off x="3361424" y="1662030"/>
            <a:ext cx="503948" cy="595722"/>
          </a:xfrm>
          <a:custGeom>
            <a:avLst/>
            <a:gdLst>
              <a:gd name="connsiteX0" fmla="*/ 0 w 503947"/>
              <a:gd name="connsiteY0" fmla="*/ 119144 h 595721"/>
              <a:gd name="connsiteX1" fmla="*/ 251974 w 503947"/>
              <a:gd name="connsiteY1" fmla="*/ 119144 h 595721"/>
              <a:gd name="connsiteX2" fmla="*/ 251974 w 503947"/>
              <a:gd name="connsiteY2" fmla="*/ 0 h 595721"/>
              <a:gd name="connsiteX3" fmla="*/ 503947 w 503947"/>
              <a:gd name="connsiteY3" fmla="*/ 297861 h 595721"/>
              <a:gd name="connsiteX4" fmla="*/ 251974 w 503947"/>
              <a:gd name="connsiteY4" fmla="*/ 595721 h 595721"/>
              <a:gd name="connsiteX5" fmla="*/ 251974 w 503947"/>
              <a:gd name="connsiteY5" fmla="*/ 476577 h 595721"/>
              <a:gd name="connsiteX6" fmla="*/ 0 w 503947"/>
              <a:gd name="connsiteY6" fmla="*/ 476577 h 595721"/>
              <a:gd name="connsiteX7" fmla="*/ 0 w 503947"/>
              <a:gd name="connsiteY7" fmla="*/ 119144 h 59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947" h="595721">
                <a:moveTo>
                  <a:pt x="503947" y="476577"/>
                </a:moveTo>
                <a:lnTo>
                  <a:pt x="251973" y="476577"/>
                </a:lnTo>
                <a:lnTo>
                  <a:pt x="251973" y="595721"/>
                </a:lnTo>
                <a:lnTo>
                  <a:pt x="0" y="297860"/>
                </a:lnTo>
                <a:lnTo>
                  <a:pt x="251973" y="0"/>
                </a:lnTo>
                <a:lnTo>
                  <a:pt x="251973" y="119144"/>
                </a:lnTo>
                <a:lnTo>
                  <a:pt x="503947" y="119144"/>
                </a:lnTo>
                <a:lnTo>
                  <a:pt x="503947" y="476577"/>
                </a:lnTo>
                <a:close/>
              </a:path>
            </a:pathLst>
          </a:custGeom>
          <a:solidFill>
            <a:srgbClr val="78BE2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183" tIns="119144" rIns="1" bIns="119144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400" kern="1200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025580DD-73EE-426A-9DC6-5795531B6206}"/>
              </a:ext>
            </a:extLst>
          </p:cNvPr>
          <p:cNvSpPr/>
          <p:nvPr/>
        </p:nvSpPr>
        <p:spPr>
          <a:xfrm rot="13805810">
            <a:off x="5207267" y="1673005"/>
            <a:ext cx="503948" cy="595722"/>
          </a:xfrm>
          <a:custGeom>
            <a:avLst/>
            <a:gdLst>
              <a:gd name="connsiteX0" fmla="*/ 0 w 503947"/>
              <a:gd name="connsiteY0" fmla="*/ 119144 h 595721"/>
              <a:gd name="connsiteX1" fmla="*/ 251974 w 503947"/>
              <a:gd name="connsiteY1" fmla="*/ 119144 h 595721"/>
              <a:gd name="connsiteX2" fmla="*/ 251974 w 503947"/>
              <a:gd name="connsiteY2" fmla="*/ 0 h 595721"/>
              <a:gd name="connsiteX3" fmla="*/ 503947 w 503947"/>
              <a:gd name="connsiteY3" fmla="*/ 297861 h 595721"/>
              <a:gd name="connsiteX4" fmla="*/ 251974 w 503947"/>
              <a:gd name="connsiteY4" fmla="*/ 595721 h 595721"/>
              <a:gd name="connsiteX5" fmla="*/ 251974 w 503947"/>
              <a:gd name="connsiteY5" fmla="*/ 476577 h 595721"/>
              <a:gd name="connsiteX6" fmla="*/ 0 w 503947"/>
              <a:gd name="connsiteY6" fmla="*/ 476577 h 595721"/>
              <a:gd name="connsiteX7" fmla="*/ 0 w 503947"/>
              <a:gd name="connsiteY7" fmla="*/ 119144 h 59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947" h="595721">
                <a:moveTo>
                  <a:pt x="503947" y="476577"/>
                </a:moveTo>
                <a:lnTo>
                  <a:pt x="251973" y="476577"/>
                </a:lnTo>
                <a:lnTo>
                  <a:pt x="251973" y="595721"/>
                </a:lnTo>
                <a:lnTo>
                  <a:pt x="0" y="297860"/>
                </a:lnTo>
                <a:lnTo>
                  <a:pt x="251973" y="0"/>
                </a:lnTo>
                <a:lnTo>
                  <a:pt x="251973" y="119144"/>
                </a:lnTo>
                <a:lnTo>
                  <a:pt x="503947" y="119144"/>
                </a:lnTo>
                <a:lnTo>
                  <a:pt x="503947" y="476577"/>
                </a:lnTo>
                <a:close/>
              </a:path>
            </a:pathLst>
          </a:custGeom>
          <a:solidFill>
            <a:srgbClr val="41B6E6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183" tIns="119144" rIns="1" bIns="119144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400" kern="1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893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84"/>
    </mc:Choice>
    <mc:Fallback xmlns="">
      <p:transition spd="slow" advTm="119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721995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Further reading </a:t>
            </a:r>
            <a:endParaRPr lang="en-GB" altLang="en-US" sz="2400" kern="0" dirty="0">
              <a:solidFill>
                <a:srgbClr val="78BE2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914" y="1275606"/>
            <a:ext cx="8018586" cy="2954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6700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Alzheimer’s society factsheets:</a:t>
            </a:r>
          </a:p>
          <a:p>
            <a:pPr marL="266700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www.alzheimers.org.uk/get-support/publications-factsheets-full-list</a:t>
            </a: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lvl="1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brain and dementia</a:t>
            </a:r>
          </a:p>
          <a:p>
            <a:pPr marL="450850" lvl="1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behaviour</a:t>
            </a:r>
          </a:p>
          <a:p>
            <a:pPr marL="450850" lvl="1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Aggression and dementia </a:t>
            </a:r>
          </a:p>
          <a:p>
            <a:pPr marL="450850" lvl="1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Walking about (wandering)</a:t>
            </a:r>
          </a:p>
          <a:p>
            <a:pPr marL="450850" lvl="1" indent="-276225">
              <a:spcAft>
                <a:spcPts val="1200"/>
              </a:spcAft>
              <a:buClr>
                <a:srgbClr val="78BE20"/>
              </a:buClr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relationships: How dementia might affect your relationships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9CD532-B727-4512-8772-44B74BF3B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5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4"/>
    </mc:Choice>
    <mc:Fallback xmlns="">
      <p:transition spd="slow" advTm="10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250577" y="1347614"/>
            <a:ext cx="8497887" cy="220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78BE20"/>
                </a:solidFill>
              </a:rPr>
              <a:t>Time for our next break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800" b="1" dirty="0">
              <a:solidFill>
                <a:srgbClr val="005EB8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05EB8"/>
                </a:solidFill>
              </a:rPr>
              <a:t>Any examples to share of a new behaviour related to a specific event that we could think about as a group?</a:t>
            </a:r>
          </a:p>
          <a:p>
            <a:pPr>
              <a:lnSpc>
                <a:spcPts val="37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rgbClr val="78BE20"/>
                </a:solidFill>
              </a:rPr>
              <a:t>               </a:t>
            </a:r>
            <a:endParaRPr lang="en-GB" altLang="en-US" sz="4000" b="1" dirty="0">
              <a:solidFill>
                <a:srgbClr val="78BE2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89F69A-936A-41CA-BB21-E5B30336B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36"/>
    </mc:Choice>
    <mc:Fallback xmlns="">
      <p:transition spd="slow" advTm="2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17361"/>
            <a:ext cx="72199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Summary of Part 1 &amp; Aims of Part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491630"/>
            <a:ext cx="8280920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6700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new behaviours are constant and the result of changes in the brain</a:t>
            </a:r>
          </a:p>
          <a:p>
            <a:pPr marL="266700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 come and go and are more likely to be situational – arising from feelings and unmet needs</a:t>
            </a:r>
          </a:p>
          <a:p>
            <a:pPr marL="266700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these next slides we will look at some tips for working out what might be going on and on what might help, and we will work through 3 practice scenarios</a:t>
            </a:r>
            <a:endParaRPr lang="en-GB" sz="16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8D1AE6-50CA-4743-A4D0-D28AD42128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90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55"/>
    </mc:Choice>
    <mc:Fallback xmlns="">
      <p:transition spd="slow" advTm="26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5486"/>
            <a:ext cx="721995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Put yourself in their shoes – how would you think and feel, what would you need?</a:t>
            </a:r>
            <a:endParaRPr lang="en-GB" altLang="en-US" sz="2800" kern="0" dirty="0">
              <a:solidFill>
                <a:srgbClr val="78BE20"/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717" y="1707654"/>
            <a:ext cx="8817470" cy="2523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6700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possible </a:t>
            </a: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triggers and patterns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things to think consider:</a:t>
            </a:r>
          </a:p>
          <a:p>
            <a:pPr marL="266700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endParaRPr lang="en-GB" sz="12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342900">
              <a:spcAft>
                <a:spcPts val="1200"/>
              </a:spcAft>
              <a:buClr>
                <a:srgbClr val="78BE20"/>
              </a:buClr>
              <a:buFont typeface="+mj-lt"/>
              <a:buAutoNum type="arabicPeriod"/>
              <a:tabLst>
                <a:tab pos="542925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their </a:t>
            </a: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psychological needs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impacted by their dementia? </a:t>
            </a:r>
          </a:p>
          <a:p>
            <a:pPr marL="609600" indent="-342900">
              <a:spcAft>
                <a:spcPts val="1200"/>
              </a:spcAft>
              <a:buClr>
                <a:srgbClr val="78BE20"/>
              </a:buClr>
              <a:buFont typeface="+mj-lt"/>
              <a:buAutoNum type="arabicPeriod"/>
              <a:tabLst>
                <a:tab pos="542925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</a:t>
            </a: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know about this person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might provide some clues</a:t>
            </a:r>
          </a:p>
          <a:p>
            <a:pPr marL="609600" indent="-342900">
              <a:spcAft>
                <a:spcPts val="1200"/>
              </a:spcAft>
              <a:buClr>
                <a:srgbClr val="78BE20"/>
              </a:buClr>
              <a:buFont typeface="+mj-lt"/>
              <a:buAutoNum type="arabicPeriod"/>
              <a:tabLst>
                <a:tab pos="542925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any </a:t>
            </a: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and/or physical factors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could be adding to the situation?</a:t>
            </a:r>
          </a:p>
          <a:p>
            <a:pPr marL="609600" indent="-342900">
              <a:spcAft>
                <a:spcPts val="1200"/>
              </a:spcAft>
              <a:buClr>
                <a:srgbClr val="78BE20"/>
              </a:buClr>
              <a:buFont typeface="+mj-lt"/>
              <a:buAutoNum type="arabicPeriod"/>
              <a:tabLst>
                <a:tab pos="542925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I be </a:t>
            </a: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 anything to add to the situation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/ Are </a:t>
            </a: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expectations realistic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16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076BFC6-7270-4A03-A470-7C44561006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520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43"/>
    </mc:Choice>
    <mc:Fallback xmlns="">
      <p:transition spd="slow" advTm="63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9512" y="195486"/>
            <a:ext cx="7135813" cy="790575"/>
          </a:xfrm>
        </p:spPr>
        <p:txBody>
          <a:bodyPr>
            <a:noAutofit/>
          </a:bodyPr>
          <a:lstStyle/>
          <a:p>
            <a:pPr algn="l"/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Our psychological needs</a:t>
            </a:r>
            <a:b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all need in order to be happy</a:t>
            </a:r>
            <a:b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</a:t>
            </a:r>
            <a:br>
              <a:rPr lang="en-GB" sz="2800" b="1" dirty="0">
                <a:solidFill>
                  <a:srgbClr val="78BE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sz="2800" b="1" dirty="0">
              <a:solidFill>
                <a:srgbClr val="78BE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66A02F-152F-48FB-B568-C02FC05A4E74}"/>
              </a:ext>
            </a:extLst>
          </p:cNvPr>
          <p:cNvSpPr txBox="1"/>
          <p:nvPr/>
        </p:nvSpPr>
        <p:spPr>
          <a:xfrm>
            <a:off x="6408348" y="3737185"/>
            <a:ext cx="255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Tom Kitwood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40C5A-7EEE-484C-80F7-786C2F8DE207}"/>
              </a:ext>
            </a:extLst>
          </p:cNvPr>
          <p:cNvSpPr txBox="1"/>
          <p:nvPr/>
        </p:nvSpPr>
        <p:spPr>
          <a:xfrm>
            <a:off x="6444208" y="1921303"/>
            <a:ext cx="21996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about how dementia may be making it more difficult for the person you care for to meet their needs in each of these areas?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4640DB-25C6-428C-818C-9A99F2DB34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7" name="Graphic 6" descr="Flower without stem">
            <a:extLst>
              <a:ext uri="{FF2B5EF4-FFF2-40B4-BE49-F238E27FC236}">
                <a16:creationId xmlns:a16="http://schemas.microsoft.com/office/drawing/2014/main" id="{FAB93328-319E-49D9-A397-AE0CAF3B4F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6964" t="13387" r="14322" b="14322"/>
          <a:stretch/>
        </p:blipFill>
        <p:spPr>
          <a:xfrm>
            <a:off x="1723472" y="2139767"/>
            <a:ext cx="2199659" cy="2314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C59C3B-D89F-4BAC-9354-FEF7B2C9F537}"/>
              </a:ext>
            </a:extLst>
          </p:cNvPr>
          <p:cNvSpPr txBox="1"/>
          <p:nvPr/>
        </p:nvSpPr>
        <p:spPr>
          <a:xfrm>
            <a:off x="299195" y="1830481"/>
            <a:ext cx="1940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feel connected to family and close friends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12B855-8336-4178-83D5-5A1E9E1F8950}"/>
              </a:ext>
            </a:extLst>
          </p:cNvPr>
          <p:cNvSpPr txBox="1"/>
          <p:nvPr/>
        </p:nvSpPr>
        <p:spPr>
          <a:xfrm>
            <a:off x="3648219" y="1806216"/>
            <a:ext cx="184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feel comfortable and at home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550816-5625-4789-B0D5-F25833106186}"/>
              </a:ext>
            </a:extLst>
          </p:cNvPr>
          <p:cNvSpPr txBox="1"/>
          <p:nvPr/>
        </p:nvSpPr>
        <p:spPr>
          <a:xfrm>
            <a:off x="3974864" y="3035231"/>
            <a:ext cx="1801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feel worthwhile and valued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AE3003-7FAE-422F-AAE5-21E48C18E394}"/>
              </a:ext>
            </a:extLst>
          </p:cNvPr>
          <p:cNvSpPr txBox="1"/>
          <p:nvPr/>
        </p:nvSpPr>
        <p:spPr>
          <a:xfrm>
            <a:off x="3483741" y="4096475"/>
            <a:ext cx="2341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have things to do and a sense of purpose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00B269-D21D-4AB4-9F4E-1548D32583D8}"/>
              </a:ext>
            </a:extLst>
          </p:cNvPr>
          <p:cNvSpPr txBox="1"/>
          <p:nvPr/>
        </p:nvSpPr>
        <p:spPr>
          <a:xfrm>
            <a:off x="369188" y="3737185"/>
            <a:ext cx="13373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keep up a social network club / hobbies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630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67"/>
    </mc:Choice>
    <mc:Fallback xmlns="">
      <p:transition spd="slow" advTm="8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747" y="267494"/>
            <a:ext cx="7056784" cy="954103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marL="266700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Consider what you know about the person that might provide some clues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43305" y="1779662"/>
            <a:ext cx="5851798" cy="227025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36" tIns="45718" rIns="91436" bIns="45718" anchor="t" anchorCtr="0">
            <a:noAutofit/>
          </a:bodyPr>
          <a:lstStyle/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What is important to them?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How do they see themselves?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What events in their past have shaped them?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How has the dementia impacted on them?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Do they have other health difficulties or illness?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Do they have mental health difficulties?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How is their eyesight and hearing? 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What do they need?</a:t>
            </a:r>
          </a:p>
        </p:txBody>
      </p:sp>
      <p:sp>
        <p:nvSpPr>
          <p:cNvPr id="2" name="AutoShape 2" descr="Younger People with Dementia -"/>
          <p:cNvSpPr>
            <a:spLocks noChangeAspect="1" noChangeArrowheads="1"/>
          </p:cNvSpPr>
          <p:nvPr/>
        </p:nvSpPr>
        <p:spPr bwMode="auto">
          <a:xfrm>
            <a:off x="63500" y="-136525"/>
            <a:ext cx="28289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D51EBA-FEF9-4EB3-9F8F-23D4D11A4D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8" name="Picture 7" descr="A picture containing text, vector graphics, sign&#10;&#10;Description automatically generated">
            <a:extLst>
              <a:ext uri="{FF2B5EF4-FFF2-40B4-BE49-F238E27FC236}">
                <a16:creationId xmlns:a16="http://schemas.microsoft.com/office/drawing/2014/main" id="{0725B9BA-4681-4E92-B21D-4619D9D13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074856"/>
            <a:ext cx="2211710" cy="22117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05"/>
    </mc:Choice>
    <mc:Fallback xmlns="">
      <p:transition spd="slow" advTm="61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5536" y="1497447"/>
            <a:ext cx="7632848" cy="35103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u="sng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to think about:</a:t>
            </a:r>
          </a:p>
          <a:p>
            <a:pPr>
              <a:buClr>
                <a:srgbClr val="78BE20"/>
              </a:buClr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too much noise?</a:t>
            </a:r>
          </a:p>
          <a:p>
            <a:pPr>
              <a:buClr>
                <a:srgbClr val="78BE20"/>
              </a:buClr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they being rushed?</a:t>
            </a:r>
          </a:p>
          <a:p>
            <a:pPr>
              <a:buClr>
                <a:srgbClr val="78BE20"/>
              </a:buClr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they unwell / tired / in pain / too hot / too cold / hungry / thirsty?</a:t>
            </a:r>
          </a:p>
          <a:p>
            <a:endParaRPr lang="en-GB" sz="1600" dirty="0">
              <a:solidFill>
                <a:srgbClr val="0099CC"/>
              </a:solidFill>
            </a:endParaRPr>
          </a:p>
          <a:p>
            <a:pPr marL="0" indent="0">
              <a:buNone/>
            </a:pPr>
            <a:r>
              <a:rPr lang="en-GB" sz="16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Recognising patterns: </a:t>
            </a:r>
          </a:p>
          <a:p>
            <a:pPr marL="0" indent="0">
              <a:buNone/>
            </a:pPr>
            <a:r>
              <a:rPr lang="en-GB" sz="1600" u="sng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to think about:</a:t>
            </a:r>
          </a:p>
          <a:p>
            <a:pPr>
              <a:buClr>
                <a:srgbClr val="78BE20"/>
              </a:buClr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behaviour at a particular time of day </a:t>
            </a:r>
          </a:p>
          <a:p>
            <a:pPr>
              <a:buClr>
                <a:srgbClr val="78BE20"/>
              </a:buClr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particular person </a:t>
            </a:r>
          </a:p>
          <a:p>
            <a:pPr>
              <a:buClr>
                <a:srgbClr val="78BE20"/>
              </a:buClr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particular place</a:t>
            </a:r>
          </a:p>
          <a:p>
            <a:pPr>
              <a:buClr>
                <a:srgbClr val="78BE20"/>
              </a:buClr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response to a particular activity</a:t>
            </a:r>
          </a:p>
          <a:p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b="1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dirty="0">
              <a:solidFill>
                <a:srgbClr val="78BE20"/>
              </a:solidFill>
              <a:cs typeface="Calibri" panose="020F0502020204030204" pitchFamily="34" charset="0"/>
            </a:endParaRPr>
          </a:p>
          <a:p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dirty="0">
              <a:solidFill>
                <a:srgbClr val="0099CC"/>
              </a:solidFill>
            </a:endParaRPr>
          </a:p>
          <a:p>
            <a:endParaRPr lang="en-GB" sz="1600" dirty="0">
              <a:solidFill>
                <a:srgbClr val="0099CC"/>
              </a:solidFill>
            </a:endParaRPr>
          </a:p>
          <a:p>
            <a:endParaRPr lang="en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85A8F0-BD31-4343-A9FF-D8D5DA797344}"/>
              </a:ext>
            </a:extLst>
          </p:cNvPr>
          <p:cNvSpPr txBox="1"/>
          <p:nvPr/>
        </p:nvSpPr>
        <p:spPr>
          <a:xfrm>
            <a:off x="35496" y="151352"/>
            <a:ext cx="70567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26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Are there any environmental and/or physical factors that could be adding to the situation?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B0774BB-0670-4F16-BB56-31E3FF7F68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59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20"/>
    </mc:Choice>
    <mc:Fallback xmlns="">
      <p:transition spd="slow" advTm="12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95486"/>
            <a:ext cx="7219950" cy="1292658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r>
              <a:rPr lang="en-GB" sz="26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Ask yourself: might I be doing anything to add to the situation? / Are my expectations realistic?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900" y="1563638"/>
            <a:ext cx="8028508" cy="3323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can be </a:t>
            </a:r>
            <a:r>
              <a:rPr lang="en-GB" sz="1400" u="sng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incredibly difficult </a:t>
            </a:r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accept that the person you love may be changing in terms of their: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fulfil a previous role e.g. of loving &amp; supportive spouse / wise &amp; dependable parent / loyal friend etc.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dependency 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of intimacy - there are many different forms of intimacy, not just physical but emotional / intellectual / spiritual / recreational &amp; social</a:t>
            </a:r>
          </a:p>
          <a:p>
            <a:endParaRPr lang="en-GB" sz="14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as a person with dementia may deny their difficulties as a way of protecting themselves from having to acknowledge their difficulties…..</a:t>
            </a:r>
          </a:p>
          <a:p>
            <a:endParaRPr lang="en-GB" sz="14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too some spouses / sons / daughters may be expecting too much of their loved ones because they are findings the reality difficult to come to terms with</a:t>
            </a:r>
          </a:p>
          <a:p>
            <a:endParaRPr lang="en-GB" sz="14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Accessing support through family and friends or carers groups can help, and some people may benefit from counselling.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ABF585-55B5-496B-8B24-91B16B6633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872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41"/>
    </mc:Choice>
    <mc:Fallback xmlns="">
      <p:transition spd="slow" advTm="108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9512" y="3045184"/>
            <a:ext cx="2447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Sudesh (former bank manager)</a:t>
            </a:r>
            <a:endParaRPr lang="en-US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987824" y="2879136"/>
            <a:ext cx="23546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99CC"/>
                </a:solidFill>
                <a:latin typeface="Goudy Stout" pitchFamily="18" charset="0"/>
              </a:defRPr>
            </a:lvl1pPr>
            <a:lvl2pPr marL="742950" indent="-285750">
              <a:defRPr sz="1400">
                <a:solidFill>
                  <a:srgbClr val="0099CC"/>
                </a:solidFill>
                <a:latin typeface="Goudy Stout" pitchFamily="18" charset="0"/>
              </a:defRPr>
            </a:lvl2pPr>
            <a:lvl3pPr marL="11430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3pPr>
            <a:lvl4pPr marL="16002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4pPr>
            <a:lvl5pPr marL="20574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liked to look smart</a:t>
            </a:r>
            <a:endParaRPr lang="en-US" altLang="en-US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 rot="1546746">
            <a:off x="7298165" y="2070931"/>
            <a:ext cx="573088" cy="595313"/>
          </a:xfrm>
          <a:prstGeom prst="irregularSeal2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rgbClr val="0099CC"/>
                </a:solidFill>
                <a:latin typeface="Goudy Stout" pitchFamily="18" charset="0"/>
              </a:defRPr>
            </a:lvl1pPr>
            <a:lvl2pPr marL="742950" indent="-285750">
              <a:defRPr sz="1400">
                <a:solidFill>
                  <a:srgbClr val="0099CC"/>
                </a:solidFill>
                <a:latin typeface="Goudy Stout" pitchFamily="18" charset="0"/>
              </a:defRPr>
            </a:lvl2pPr>
            <a:lvl3pPr marL="11430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3pPr>
            <a:lvl4pPr marL="16002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4pPr>
            <a:lvl5pPr marL="2057400" indent="-228600">
              <a:defRPr sz="1400">
                <a:solidFill>
                  <a:srgbClr val="0099CC"/>
                </a:solidFill>
                <a:latin typeface="Goudy Stou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99CC"/>
                </a:solidFill>
                <a:latin typeface="Goudy Stout" pitchFamily="18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6654251" y="2868961"/>
            <a:ext cx="204137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Clue –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discarded sandwich</a:t>
            </a:r>
            <a:endParaRPr lang="en-US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95486"/>
            <a:ext cx="721995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Scenario 1</a:t>
            </a:r>
            <a:endParaRPr lang="en-GB" altLang="en-US" sz="2400" kern="0" dirty="0">
              <a:solidFill>
                <a:srgbClr val="78BE2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C733C-53D7-4FDF-A94F-33F806368E29}"/>
              </a:ext>
            </a:extLst>
          </p:cNvPr>
          <p:cNvSpPr txBox="1"/>
          <p:nvPr/>
        </p:nvSpPr>
        <p:spPr>
          <a:xfrm>
            <a:off x="3069481" y="3376859"/>
            <a:ext cx="3424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day when his wife was out he </a:t>
            </a:r>
          </a:p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a hole in the sleeve of his jacket</a:t>
            </a:r>
            <a:endParaRPr lang="en-GB" sz="1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B626BE-B566-4C37-BADE-43FB2C566D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6" name="Graphic 5" descr="Suit">
            <a:extLst>
              <a:ext uri="{FF2B5EF4-FFF2-40B4-BE49-F238E27FC236}">
                <a16:creationId xmlns:a16="http://schemas.microsoft.com/office/drawing/2014/main" id="{0C1AA27A-AB19-49C1-9C5F-B84743AE7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06909" y="830246"/>
            <a:ext cx="2041376" cy="2041376"/>
          </a:xfrm>
          <a:prstGeom prst="rect">
            <a:avLst/>
          </a:prstGeom>
        </p:spPr>
      </p:pic>
      <p:pic>
        <p:nvPicPr>
          <p:cNvPr id="12" name="Graphic 11" descr="Scissors">
            <a:extLst>
              <a:ext uri="{FF2B5EF4-FFF2-40B4-BE49-F238E27FC236}">
                <a16:creationId xmlns:a16="http://schemas.microsoft.com/office/drawing/2014/main" id="{241496D4-837C-45C7-8B5C-6F3DDF70D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22697" y="1431769"/>
            <a:ext cx="914400" cy="91440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E23A5294-4FCF-4F51-9A1F-D84913671A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9" b="37398"/>
          <a:stretch/>
        </p:blipFill>
        <p:spPr>
          <a:xfrm>
            <a:off x="721045" y="1088465"/>
            <a:ext cx="1592172" cy="18024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03312B2-26F9-496C-B201-A4FA619558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37" y="1681229"/>
            <a:ext cx="2267744" cy="1133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00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21"/>
    </mc:Choice>
    <mc:Fallback xmlns="">
      <p:transition spd="slow" advTm="42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95486"/>
            <a:ext cx="721995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Breaking it down </a:t>
            </a:r>
            <a:endParaRPr lang="en-GB" altLang="en-US" sz="2400" kern="0" dirty="0">
              <a:solidFill>
                <a:srgbClr val="78BE20"/>
              </a:solidFill>
              <a:latin typeface="Arial" charset="0"/>
              <a:ea typeface="ＭＳ Ｐゴシック" pitchFamily="-16" charset="-128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645923" y="345295"/>
            <a:ext cx="1620000" cy="1620000"/>
          </a:xfrm>
          <a:custGeom>
            <a:avLst/>
            <a:gdLst>
              <a:gd name="connsiteX0" fmla="*/ 0 w 2150705"/>
              <a:gd name="connsiteY0" fmla="*/ 919194 h 1838388"/>
              <a:gd name="connsiteX1" fmla="*/ 1075353 w 2150705"/>
              <a:gd name="connsiteY1" fmla="*/ 0 h 1838388"/>
              <a:gd name="connsiteX2" fmla="*/ 2150706 w 2150705"/>
              <a:gd name="connsiteY2" fmla="*/ 919194 h 1838388"/>
              <a:gd name="connsiteX3" fmla="*/ 1075353 w 2150705"/>
              <a:gd name="connsiteY3" fmla="*/ 1838388 h 1838388"/>
              <a:gd name="connsiteX4" fmla="*/ 0 w 2150705"/>
              <a:gd name="connsiteY4" fmla="*/ 919194 h 183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705" h="1838388">
                <a:moveTo>
                  <a:pt x="0" y="919194"/>
                </a:moveTo>
                <a:cubicBezTo>
                  <a:pt x="0" y="411537"/>
                  <a:pt x="481452" y="0"/>
                  <a:pt x="1075353" y="0"/>
                </a:cubicBezTo>
                <a:cubicBezTo>
                  <a:pt x="1669254" y="0"/>
                  <a:pt x="2150706" y="411537"/>
                  <a:pt x="2150706" y="919194"/>
                </a:cubicBezTo>
                <a:cubicBezTo>
                  <a:pt x="2150706" y="1426851"/>
                  <a:pt x="1669254" y="1838388"/>
                  <a:pt x="1075353" y="1838388"/>
                </a:cubicBezTo>
                <a:cubicBezTo>
                  <a:pt x="481452" y="1838388"/>
                  <a:pt x="0" y="1426851"/>
                  <a:pt x="0" y="919194"/>
                </a:cubicBezTo>
                <a:close/>
              </a:path>
            </a:pathLst>
          </a:custGeom>
          <a:solidFill>
            <a:srgbClr val="41B6E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5283" tIns="289546" rIns="335283" bIns="28954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‘’Oh no, I look a mess!”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“I need to get rid of this stain!”</a:t>
            </a:r>
          </a:p>
        </p:txBody>
      </p:sp>
      <p:sp>
        <p:nvSpPr>
          <p:cNvPr id="12" name="Freeform 11"/>
          <p:cNvSpPr/>
          <p:nvPr/>
        </p:nvSpPr>
        <p:spPr>
          <a:xfrm>
            <a:off x="5220072" y="2402440"/>
            <a:ext cx="1620000" cy="1620000"/>
          </a:xfrm>
          <a:custGeom>
            <a:avLst/>
            <a:gdLst>
              <a:gd name="connsiteX0" fmla="*/ 0 w 2187737"/>
              <a:gd name="connsiteY0" fmla="*/ 882551 h 1765101"/>
              <a:gd name="connsiteX1" fmla="*/ 1093869 w 2187737"/>
              <a:gd name="connsiteY1" fmla="*/ 0 h 1765101"/>
              <a:gd name="connsiteX2" fmla="*/ 2187738 w 2187737"/>
              <a:gd name="connsiteY2" fmla="*/ 882551 h 1765101"/>
              <a:gd name="connsiteX3" fmla="*/ 1093869 w 2187737"/>
              <a:gd name="connsiteY3" fmla="*/ 1765102 h 1765101"/>
              <a:gd name="connsiteX4" fmla="*/ 0 w 2187737"/>
              <a:gd name="connsiteY4" fmla="*/ 882551 h 1765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7737" h="1765101">
                <a:moveTo>
                  <a:pt x="0" y="882551"/>
                </a:moveTo>
                <a:cubicBezTo>
                  <a:pt x="0" y="395132"/>
                  <a:pt x="489742" y="0"/>
                  <a:pt x="1093869" y="0"/>
                </a:cubicBezTo>
                <a:cubicBezTo>
                  <a:pt x="1697996" y="0"/>
                  <a:pt x="2187738" y="395132"/>
                  <a:pt x="2187738" y="882551"/>
                </a:cubicBezTo>
                <a:cubicBezTo>
                  <a:pt x="2187738" y="1369970"/>
                  <a:pt x="1697996" y="1765102"/>
                  <a:pt x="1093869" y="1765102"/>
                </a:cubicBezTo>
                <a:cubicBezTo>
                  <a:pt x="48974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005EB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278813" rIns="180000" bIns="27881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Embarrassed,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Anxious,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Shame</a:t>
            </a:r>
          </a:p>
        </p:txBody>
      </p:sp>
      <p:sp>
        <p:nvSpPr>
          <p:cNvPr id="13" name="Freeform 12"/>
          <p:cNvSpPr/>
          <p:nvPr/>
        </p:nvSpPr>
        <p:spPr>
          <a:xfrm rot="21571945">
            <a:off x="4166197" y="2871403"/>
            <a:ext cx="503948" cy="595722"/>
          </a:xfrm>
          <a:custGeom>
            <a:avLst/>
            <a:gdLst>
              <a:gd name="connsiteX0" fmla="*/ 0 w 503947"/>
              <a:gd name="connsiteY0" fmla="*/ 119144 h 595721"/>
              <a:gd name="connsiteX1" fmla="*/ 251974 w 503947"/>
              <a:gd name="connsiteY1" fmla="*/ 119144 h 595721"/>
              <a:gd name="connsiteX2" fmla="*/ 251974 w 503947"/>
              <a:gd name="connsiteY2" fmla="*/ 0 h 595721"/>
              <a:gd name="connsiteX3" fmla="*/ 503947 w 503947"/>
              <a:gd name="connsiteY3" fmla="*/ 297861 h 595721"/>
              <a:gd name="connsiteX4" fmla="*/ 251974 w 503947"/>
              <a:gd name="connsiteY4" fmla="*/ 595721 h 595721"/>
              <a:gd name="connsiteX5" fmla="*/ 251974 w 503947"/>
              <a:gd name="connsiteY5" fmla="*/ 476577 h 595721"/>
              <a:gd name="connsiteX6" fmla="*/ 0 w 503947"/>
              <a:gd name="connsiteY6" fmla="*/ 476577 h 595721"/>
              <a:gd name="connsiteX7" fmla="*/ 0 w 503947"/>
              <a:gd name="connsiteY7" fmla="*/ 119144 h 59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947" h="595721">
                <a:moveTo>
                  <a:pt x="503947" y="476577"/>
                </a:moveTo>
                <a:lnTo>
                  <a:pt x="251973" y="476577"/>
                </a:lnTo>
                <a:lnTo>
                  <a:pt x="251973" y="595721"/>
                </a:lnTo>
                <a:lnTo>
                  <a:pt x="0" y="297860"/>
                </a:lnTo>
                <a:lnTo>
                  <a:pt x="251973" y="0"/>
                </a:lnTo>
                <a:lnTo>
                  <a:pt x="251973" y="119144"/>
                </a:lnTo>
                <a:lnTo>
                  <a:pt x="503947" y="119144"/>
                </a:lnTo>
                <a:lnTo>
                  <a:pt x="503947" y="476577"/>
                </a:lnTo>
                <a:close/>
              </a:path>
            </a:pathLst>
          </a:custGeom>
          <a:solidFill>
            <a:srgbClr val="003087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183" tIns="119144" rIns="1" bIns="119144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2500" kern="1200"/>
          </a:p>
        </p:txBody>
      </p:sp>
      <p:sp>
        <p:nvSpPr>
          <p:cNvPr id="14" name="Freeform 13"/>
          <p:cNvSpPr/>
          <p:nvPr/>
        </p:nvSpPr>
        <p:spPr>
          <a:xfrm>
            <a:off x="2024386" y="2423797"/>
            <a:ext cx="1620000" cy="1620000"/>
          </a:xfrm>
          <a:custGeom>
            <a:avLst/>
            <a:gdLst>
              <a:gd name="connsiteX0" fmla="*/ 0 w 1765101"/>
              <a:gd name="connsiteY0" fmla="*/ 882551 h 1765101"/>
              <a:gd name="connsiteX1" fmla="*/ 882551 w 1765101"/>
              <a:gd name="connsiteY1" fmla="*/ 0 h 1765101"/>
              <a:gd name="connsiteX2" fmla="*/ 1765102 w 1765101"/>
              <a:gd name="connsiteY2" fmla="*/ 882551 h 1765101"/>
              <a:gd name="connsiteX3" fmla="*/ 882551 w 1765101"/>
              <a:gd name="connsiteY3" fmla="*/ 1765102 h 1765101"/>
              <a:gd name="connsiteX4" fmla="*/ 0 w 1765101"/>
              <a:gd name="connsiteY4" fmla="*/ 882551 h 1765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78BE2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4681519"/>
              <a:satOff val="-5839"/>
              <a:lumOff val="1373"/>
              <a:alphaOff val="0"/>
            </a:schemeClr>
          </a:fillRef>
          <a:effectRef idx="0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8813" tIns="278813" rIns="278813" bIns="27881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Cut</a:t>
            </a:r>
            <a:r>
              <a:rPr lang="en-GB" sz="1400" b="1" kern="1200" baseline="0" dirty="0">
                <a:latin typeface="Arial" panose="020B0604020202020204" pitchFamily="34" charset="0"/>
                <a:cs typeface="Arial" panose="020B0604020202020204" pitchFamily="34" charset="0"/>
              </a:rPr>
              <a:t> the stain out of his jacket!</a:t>
            </a:r>
            <a:endParaRPr lang="en-GB" sz="14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729" y="4482043"/>
            <a:ext cx="4771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-“I must look smart and presentable”</a:t>
            </a:r>
            <a:endParaRPr lang="en-GB" altLang="en-US" b="1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BF1A0CE-3B83-43B3-B784-AB3869FECB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C0102995-FDFF-4AE2-B065-571CBCD9A212}"/>
              </a:ext>
            </a:extLst>
          </p:cNvPr>
          <p:cNvSpPr/>
          <p:nvPr/>
        </p:nvSpPr>
        <p:spPr>
          <a:xfrm rot="8027584">
            <a:off x="3393949" y="1887587"/>
            <a:ext cx="503948" cy="595722"/>
          </a:xfrm>
          <a:custGeom>
            <a:avLst/>
            <a:gdLst>
              <a:gd name="connsiteX0" fmla="*/ 0 w 503947"/>
              <a:gd name="connsiteY0" fmla="*/ 119144 h 595721"/>
              <a:gd name="connsiteX1" fmla="*/ 251974 w 503947"/>
              <a:gd name="connsiteY1" fmla="*/ 119144 h 595721"/>
              <a:gd name="connsiteX2" fmla="*/ 251974 w 503947"/>
              <a:gd name="connsiteY2" fmla="*/ 0 h 595721"/>
              <a:gd name="connsiteX3" fmla="*/ 503947 w 503947"/>
              <a:gd name="connsiteY3" fmla="*/ 297861 h 595721"/>
              <a:gd name="connsiteX4" fmla="*/ 251974 w 503947"/>
              <a:gd name="connsiteY4" fmla="*/ 595721 h 595721"/>
              <a:gd name="connsiteX5" fmla="*/ 251974 w 503947"/>
              <a:gd name="connsiteY5" fmla="*/ 476577 h 595721"/>
              <a:gd name="connsiteX6" fmla="*/ 0 w 503947"/>
              <a:gd name="connsiteY6" fmla="*/ 476577 h 595721"/>
              <a:gd name="connsiteX7" fmla="*/ 0 w 503947"/>
              <a:gd name="connsiteY7" fmla="*/ 119144 h 59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947" h="595721">
                <a:moveTo>
                  <a:pt x="503947" y="476577"/>
                </a:moveTo>
                <a:lnTo>
                  <a:pt x="251973" y="476577"/>
                </a:lnTo>
                <a:lnTo>
                  <a:pt x="251973" y="595721"/>
                </a:lnTo>
                <a:lnTo>
                  <a:pt x="0" y="297860"/>
                </a:lnTo>
                <a:lnTo>
                  <a:pt x="251973" y="0"/>
                </a:lnTo>
                <a:lnTo>
                  <a:pt x="251973" y="119144"/>
                </a:lnTo>
                <a:lnTo>
                  <a:pt x="503947" y="119144"/>
                </a:lnTo>
                <a:lnTo>
                  <a:pt x="503947" y="476577"/>
                </a:lnTo>
                <a:close/>
              </a:path>
            </a:pathLst>
          </a:custGeom>
          <a:solidFill>
            <a:srgbClr val="78BE2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183" tIns="119144" rIns="1" bIns="119144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2500" kern="1200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1705F30D-3022-4552-B925-96328582EEE7}"/>
              </a:ext>
            </a:extLst>
          </p:cNvPr>
          <p:cNvSpPr/>
          <p:nvPr/>
        </p:nvSpPr>
        <p:spPr>
          <a:xfrm rot="13805810">
            <a:off x="5159796" y="1914421"/>
            <a:ext cx="503948" cy="595722"/>
          </a:xfrm>
          <a:custGeom>
            <a:avLst/>
            <a:gdLst>
              <a:gd name="connsiteX0" fmla="*/ 0 w 503947"/>
              <a:gd name="connsiteY0" fmla="*/ 119144 h 595721"/>
              <a:gd name="connsiteX1" fmla="*/ 251974 w 503947"/>
              <a:gd name="connsiteY1" fmla="*/ 119144 h 595721"/>
              <a:gd name="connsiteX2" fmla="*/ 251974 w 503947"/>
              <a:gd name="connsiteY2" fmla="*/ 0 h 595721"/>
              <a:gd name="connsiteX3" fmla="*/ 503947 w 503947"/>
              <a:gd name="connsiteY3" fmla="*/ 297861 h 595721"/>
              <a:gd name="connsiteX4" fmla="*/ 251974 w 503947"/>
              <a:gd name="connsiteY4" fmla="*/ 595721 h 595721"/>
              <a:gd name="connsiteX5" fmla="*/ 251974 w 503947"/>
              <a:gd name="connsiteY5" fmla="*/ 476577 h 595721"/>
              <a:gd name="connsiteX6" fmla="*/ 0 w 503947"/>
              <a:gd name="connsiteY6" fmla="*/ 476577 h 595721"/>
              <a:gd name="connsiteX7" fmla="*/ 0 w 503947"/>
              <a:gd name="connsiteY7" fmla="*/ 119144 h 59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947" h="595721">
                <a:moveTo>
                  <a:pt x="503947" y="476577"/>
                </a:moveTo>
                <a:lnTo>
                  <a:pt x="251973" y="476577"/>
                </a:lnTo>
                <a:lnTo>
                  <a:pt x="251973" y="595721"/>
                </a:lnTo>
                <a:lnTo>
                  <a:pt x="0" y="297860"/>
                </a:lnTo>
                <a:lnTo>
                  <a:pt x="251973" y="0"/>
                </a:lnTo>
                <a:lnTo>
                  <a:pt x="251973" y="119144"/>
                </a:lnTo>
                <a:lnTo>
                  <a:pt x="503947" y="119144"/>
                </a:lnTo>
                <a:lnTo>
                  <a:pt x="503947" y="476577"/>
                </a:lnTo>
                <a:close/>
              </a:path>
            </a:pathLst>
          </a:custGeom>
          <a:solidFill>
            <a:srgbClr val="41B6E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183" tIns="119144" rIns="1" bIns="119144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2500" kern="1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719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94"/>
    </mc:Choice>
    <mc:Fallback xmlns="">
      <p:transition spd="slow" advTm="99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.1|22.9|4.5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6.3|39.3|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0.1|5.2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6.3|5.4|5|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49.2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3.8|9.9|4.2|31.8|20|1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.9|8.4|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28.8|10.9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9.3|1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view xmlns="df458b41-935f-4810-8eb1-db5c5491733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904402F14C2040972872144D86C0E5" ma:contentTypeVersion="12" ma:contentTypeDescription="Create a new document." ma:contentTypeScope="" ma:versionID="82f39b8afc9a984302738cbdb8c63482">
  <xsd:schema xmlns:xsd="http://www.w3.org/2001/XMLSchema" xmlns:xs="http://www.w3.org/2001/XMLSchema" xmlns:p="http://schemas.microsoft.com/office/2006/metadata/properties" xmlns:ns2="df458b41-935f-4810-8eb1-db5c5491733c" xmlns:ns3="9100f43c-e044-4451-8195-d36046d8f95a" targetNamespace="http://schemas.microsoft.com/office/2006/metadata/properties" ma:root="true" ma:fieldsID="4ab1b3420067e4829882a3290f860bb8" ns2:_="" ns3:_="">
    <xsd:import namespace="df458b41-935f-4810-8eb1-db5c5491733c"/>
    <xsd:import namespace="9100f43c-e044-4451-8195-d36046d8f9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Review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458b41-935f-4810-8eb1-db5c549173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Review" ma:index="17" nillable="true" ma:displayName="Review" ma:format="Dropdown" ma:internalName="Review">
      <xsd:simpleType>
        <xsd:restriction base="dms:Text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0f43c-e044-4451-8195-d36046d8f95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C9D423-B011-4618-931C-31B2DB1980E0}">
  <ds:schemaRefs>
    <ds:schemaRef ds:uri="http://schemas.microsoft.com/office/2006/metadata/properties"/>
    <ds:schemaRef ds:uri="http://schemas.microsoft.com/office/infopath/2007/PartnerControls"/>
    <ds:schemaRef ds:uri="df458b41-935f-4810-8eb1-db5c5491733c"/>
  </ds:schemaRefs>
</ds:datastoreItem>
</file>

<file path=customXml/itemProps2.xml><?xml version="1.0" encoding="utf-8"?>
<ds:datastoreItem xmlns:ds="http://schemas.openxmlformats.org/officeDocument/2006/customXml" ds:itemID="{AA9785D2-686F-4B8B-9D00-766788DF8A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458b41-935f-4810-8eb1-db5c5491733c"/>
    <ds:schemaRef ds:uri="9100f43c-e044-4451-8195-d36046d8f9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85A821-08C0-4C7F-A39E-4C38C43069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955</Words>
  <Application>Microsoft Office PowerPoint</Application>
  <PresentationFormat>On-screen Show (16:9)</PresentationFormat>
  <Paragraphs>122</Paragraphs>
  <Slides>15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Goudy Stout</vt:lpstr>
      <vt:lpstr>Office Theme</vt:lpstr>
      <vt:lpstr>PowerPoint Presentation</vt:lpstr>
      <vt:lpstr>PowerPoint Presentation</vt:lpstr>
      <vt:lpstr>PowerPoint Presentation</vt:lpstr>
      <vt:lpstr>1. Our psychological needs What we all need in order to be happy  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Berkshire Healthcare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terms:created xsi:type="dcterms:W3CDTF">2018-07-13T15:01:35Z</dcterms:created>
  <dcterms:modified xsi:type="dcterms:W3CDTF">2021-07-02T13:27:57Z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0x0101001D904402F14C2040972872144D86C0E5</vt:lpwstr>
  </property>
</Properties>
</file>