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3" r:id="rId6"/>
    <p:sldId id="265" r:id="rId7"/>
    <p:sldId id="258" r:id="rId8"/>
    <p:sldId id="267" r:id="rId9"/>
    <p:sldId id="257" r:id="rId10"/>
    <p:sldId id="311" r:id="rId11"/>
    <p:sldId id="317" r:id="rId12"/>
    <p:sldId id="266" r:id="rId13"/>
    <p:sldId id="320" r:id="rId14"/>
    <p:sldId id="318" r:id="rId15"/>
    <p:sldId id="293" r:id="rId16"/>
    <p:sldId id="280" r:id="rId17"/>
  </p:sldIdLst>
  <p:sldSz cx="9144000" cy="5143500" type="screen16x9"/>
  <p:notesSz cx="6858000" cy="9144000"/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phanie Lawrie" initials="SL" lastIdx="5" clrIdx="0"/>
  <p:cmAuthor id="1" name="Alejandra Cases" initials="AC" lastIdx="2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20"/>
    <a:srgbClr val="005EB8"/>
    <a:srgbClr val="B1E76F"/>
    <a:srgbClr val="768692"/>
    <a:srgbClr val="41B6E6"/>
    <a:srgbClr val="9EE14D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847B31-B296-4A6D-AB90-15A60D79FA8A}" v="72" dt="2021-07-02T12:53:23.9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31" autoAdjust="0"/>
  </p:normalViewPr>
  <p:slideViewPr>
    <p:cSldViewPr showGuides="1">
      <p:cViewPr varScale="1">
        <p:scale>
          <a:sx n="129" d="100"/>
          <a:sy n="129" d="100"/>
        </p:scale>
        <p:origin x="138" y="216"/>
      </p:cViewPr>
      <p:guideLst>
        <p:guide orient="horz" pos="98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91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lle Kay" userId="d3be02da-bb05-40f3-bd7f-53c6d9caf82d" providerId="ADAL" clId="{3CCF1C81-66BF-4551-A16A-2B785A7DC65E}"/>
    <pc:docChg chg="modSld">
      <pc:chgData name="Marielle Kay" userId="d3be02da-bb05-40f3-bd7f-53c6d9caf82d" providerId="ADAL" clId="{3CCF1C81-66BF-4551-A16A-2B785A7DC65E}" dt="2020-11-03T14:46:25.416" v="85" actId="20577"/>
      <pc:docMkLst>
        <pc:docMk/>
      </pc:docMkLst>
      <pc:sldChg chg="modSp">
        <pc:chgData name="Marielle Kay" userId="d3be02da-bb05-40f3-bd7f-53c6d9caf82d" providerId="ADAL" clId="{3CCF1C81-66BF-4551-A16A-2B785A7DC65E}" dt="2020-11-03T14:46:25.416" v="85" actId="20577"/>
        <pc:sldMkLst>
          <pc:docMk/>
          <pc:sldMk cId="1284456084" sldId="311"/>
        </pc:sldMkLst>
        <pc:spChg chg="mod">
          <ac:chgData name="Marielle Kay" userId="d3be02da-bb05-40f3-bd7f-53c6d9caf82d" providerId="ADAL" clId="{3CCF1C81-66BF-4551-A16A-2B785A7DC65E}" dt="2020-11-03T14:46:25.416" v="85" actId="20577"/>
          <ac:spMkLst>
            <pc:docMk/>
            <pc:sldMk cId="1284456084" sldId="311"/>
            <ac:spMk id="3" creationId="{00000000-0000-0000-0000-000000000000}"/>
          </ac:spMkLst>
        </pc:spChg>
      </pc:sldChg>
    </pc:docChg>
  </pc:docChgLst>
  <pc:docChgLst>
    <pc:chgData name="Richard Allin" userId="feda722f-d556-4a92-a58e-279c634fffad" providerId="ADAL" clId="{A6B37E1C-FCC4-4AA9-AA18-2C0A7FF0C495}"/>
    <pc:docChg chg="undo custSel modSld">
      <pc:chgData name="Richard Allin" userId="feda722f-d556-4a92-a58e-279c634fffad" providerId="ADAL" clId="{A6B37E1C-FCC4-4AA9-AA18-2C0A7FF0C495}" dt="2021-06-10T10:33:50.760" v="1558" actId="6549"/>
      <pc:docMkLst>
        <pc:docMk/>
      </pc:docMkLst>
      <pc:sldChg chg="modSp mod">
        <pc:chgData name="Richard Allin" userId="feda722f-d556-4a92-a58e-279c634fffad" providerId="ADAL" clId="{A6B37E1C-FCC4-4AA9-AA18-2C0A7FF0C495}" dt="2021-06-10T10:17:46.781" v="1099" actId="1076"/>
        <pc:sldMkLst>
          <pc:docMk/>
          <pc:sldMk cId="3999858040" sldId="257"/>
        </pc:sldMkLst>
        <pc:spChg chg="mod">
          <ac:chgData name="Richard Allin" userId="feda722f-d556-4a92-a58e-279c634fffad" providerId="ADAL" clId="{A6B37E1C-FCC4-4AA9-AA18-2C0A7FF0C495}" dt="2021-06-10T10:17:46.781" v="1099" actId="1076"/>
          <ac:spMkLst>
            <pc:docMk/>
            <pc:sldMk cId="3999858040" sldId="257"/>
            <ac:spMk id="6" creationId="{00000000-0000-0000-0000-000000000000}"/>
          </ac:spMkLst>
        </pc:spChg>
        <pc:spChg chg="mod">
          <ac:chgData name="Richard Allin" userId="feda722f-d556-4a92-a58e-279c634fffad" providerId="ADAL" clId="{A6B37E1C-FCC4-4AA9-AA18-2C0A7FF0C495}" dt="2021-06-10T10:17:39.664" v="1098" actId="14100"/>
          <ac:spMkLst>
            <pc:docMk/>
            <pc:sldMk cId="3999858040" sldId="257"/>
            <ac:spMk id="7" creationId="{00000000-0000-0000-0000-000000000000}"/>
          </ac:spMkLst>
        </pc:spChg>
      </pc:sldChg>
      <pc:sldChg chg="addSp delSp modSp mod">
        <pc:chgData name="Richard Allin" userId="feda722f-d556-4a92-a58e-279c634fffad" providerId="ADAL" clId="{A6B37E1C-FCC4-4AA9-AA18-2C0A7FF0C495}" dt="2021-06-03T15:45:52.993" v="229" actId="478"/>
        <pc:sldMkLst>
          <pc:docMk/>
          <pc:sldMk cId="4249638810" sldId="258"/>
        </pc:sldMkLst>
        <pc:spChg chg="del">
          <ac:chgData name="Richard Allin" userId="feda722f-d556-4a92-a58e-279c634fffad" providerId="ADAL" clId="{A6B37E1C-FCC4-4AA9-AA18-2C0A7FF0C495}" dt="2021-06-03T15:44:19.322" v="163" actId="478"/>
          <ac:spMkLst>
            <pc:docMk/>
            <pc:sldMk cId="4249638810" sldId="258"/>
            <ac:spMk id="2" creationId="{00000000-0000-0000-0000-000000000000}"/>
          </ac:spMkLst>
        </pc:spChg>
        <pc:spChg chg="add del">
          <ac:chgData name="Richard Allin" userId="feda722f-d556-4a92-a58e-279c634fffad" providerId="ADAL" clId="{A6B37E1C-FCC4-4AA9-AA18-2C0A7FF0C495}" dt="2021-06-03T15:45:52.993" v="229" actId="478"/>
          <ac:spMkLst>
            <pc:docMk/>
            <pc:sldMk cId="4249638810" sldId="258"/>
            <ac:spMk id="3" creationId="{00000000-0000-0000-0000-000000000000}"/>
          </ac:spMkLst>
        </pc:spChg>
        <pc:spChg chg="mod">
          <ac:chgData name="Richard Allin" userId="feda722f-d556-4a92-a58e-279c634fffad" providerId="ADAL" clId="{A6B37E1C-FCC4-4AA9-AA18-2C0A7FF0C495}" dt="2021-06-03T15:45:36.603" v="227" actId="20577"/>
          <ac:spMkLst>
            <pc:docMk/>
            <pc:sldMk cId="4249638810" sldId="258"/>
            <ac:spMk id="4" creationId="{00000000-0000-0000-0000-000000000000}"/>
          </ac:spMkLst>
        </pc:spChg>
        <pc:spChg chg="add mod">
          <ac:chgData name="Richard Allin" userId="feda722f-d556-4a92-a58e-279c634fffad" providerId="ADAL" clId="{A6B37E1C-FCC4-4AA9-AA18-2C0A7FF0C495}" dt="2021-06-03T15:44:33.713" v="217" actId="6549"/>
          <ac:spMkLst>
            <pc:docMk/>
            <pc:sldMk cId="4249638810" sldId="258"/>
            <ac:spMk id="6" creationId="{01C0C7BF-ED38-4AEB-A4A8-52A8B37D5F47}"/>
          </ac:spMkLst>
        </pc:spChg>
      </pc:sldChg>
      <pc:sldChg chg="modSp mod modAnim">
        <pc:chgData name="Richard Allin" userId="feda722f-d556-4a92-a58e-279c634fffad" providerId="ADAL" clId="{A6B37E1C-FCC4-4AA9-AA18-2C0A7FF0C495}" dt="2021-06-10T10:17:11.561" v="1095" actId="255"/>
        <pc:sldMkLst>
          <pc:docMk/>
          <pc:sldMk cId="3280692571" sldId="263"/>
        </pc:sldMkLst>
        <pc:spChg chg="mod">
          <ac:chgData name="Richard Allin" userId="feda722f-d556-4a92-a58e-279c634fffad" providerId="ADAL" clId="{A6B37E1C-FCC4-4AA9-AA18-2C0A7FF0C495}" dt="2021-06-03T15:43:11.673" v="90" actId="207"/>
          <ac:spMkLst>
            <pc:docMk/>
            <pc:sldMk cId="3280692571" sldId="263"/>
            <ac:spMk id="6" creationId="{00000000-0000-0000-0000-000000000000}"/>
          </ac:spMkLst>
        </pc:spChg>
        <pc:spChg chg="mod">
          <ac:chgData name="Richard Allin" userId="feda722f-d556-4a92-a58e-279c634fffad" providerId="ADAL" clId="{A6B37E1C-FCC4-4AA9-AA18-2C0A7FF0C495}" dt="2021-06-10T10:17:11.561" v="1095" actId="255"/>
          <ac:spMkLst>
            <pc:docMk/>
            <pc:sldMk cId="3280692571" sldId="263"/>
            <ac:spMk id="7" creationId="{00000000-0000-0000-0000-000000000000}"/>
          </ac:spMkLst>
        </pc:spChg>
      </pc:sldChg>
      <pc:sldChg chg="addSp delSp modSp mod">
        <pc:chgData name="Richard Allin" userId="feda722f-d556-4a92-a58e-279c634fffad" providerId="ADAL" clId="{A6B37E1C-FCC4-4AA9-AA18-2C0A7FF0C495}" dt="2021-06-03T15:44:11.018" v="162" actId="207"/>
        <pc:sldMkLst>
          <pc:docMk/>
          <pc:sldMk cId="137454675" sldId="265"/>
        </pc:sldMkLst>
        <pc:spChg chg="add mod">
          <ac:chgData name="Richard Allin" userId="feda722f-d556-4a92-a58e-279c634fffad" providerId="ADAL" clId="{A6B37E1C-FCC4-4AA9-AA18-2C0A7FF0C495}" dt="2021-06-03T15:43:37.486" v="151" actId="6549"/>
          <ac:spMkLst>
            <pc:docMk/>
            <pc:sldMk cId="137454675" sldId="265"/>
            <ac:spMk id="5" creationId="{CA079F3C-AA5D-4C18-AC4C-9AACDFD4DCB4}"/>
          </ac:spMkLst>
        </pc:spChg>
        <pc:spChg chg="del">
          <ac:chgData name="Richard Allin" userId="feda722f-d556-4a92-a58e-279c634fffad" providerId="ADAL" clId="{A6B37E1C-FCC4-4AA9-AA18-2C0A7FF0C495}" dt="2021-06-03T15:43:26.259" v="91" actId="478"/>
          <ac:spMkLst>
            <pc:docMk/>
            <pc:sldMk cId="137454675" sldId="265"/>
            <ac:spMk id="6" creationId="{00000000-0000-0000-0000-000000000000}"/>
          </ac:spMkLst>
        </pc:spChg>
        <pc:spChg chg="mod">
          <ac:chgData name="Richard Allin" userId="feda722f-d556-4a92-a58e-279c634fffad" providerId="ADAL" clId="{A6B37E1C-FCC4-4AA9-AA18-2C0A7FF0C495}" dt="2021-06-03T15:44:11.018" v="162" actId="207"/>
          <ac:spMkLst>
            <pc:docMk/>
            <pc:sldMk cId="137454675" sldId="265"/>
            <ac:spMk id="7" creationId="{00000000-0000-0000-0000-000000000000}"/>
          </ac:spMkLst>
        </pc:spChg>
      </pc:sldChg>
      <pc:sldChg chg="modSp mod modAnim">
        <pc:chgData name="Richard Allin" userId="feda722f-d556-4a92-a58e-279c634fffad" providerId="ADAL" clId="{A6B37E1C-FCC4-4AA9-AA18-2C0A7FF0C495}" dt="2021-06-03T16:01:40.327" v="1020" actId="20577"/>
        <pc:sldMkLst>
          <pc:docMk/>
          <pc:sldMk cId="821102901" sldId="266"/>
        </pc:sldMkLst>
        <pc:spChg chg="mod">
          <ac:chgData name="Richard Allin" userId="feda722f-d556-4a92-a58e-279c634fffad" providerId="ADAL" clId="{A6B37E1C-FCC4-4AA9-AA18-2C0A7FF0C495}" dt="2021-06-03T16:01:40.327" v="1020" actId="20577"/>
          <ac:spMkLst>
            <pc:docMk/>
            <pc:sldMk cId="821102901" sldId="266"/>
            <ac:spMk id="6" creationId="{00000000-0000-0000-0000-000000000000}"/>
          </ac:spMkLst>
        </pc:spChg>
        <pc:spChg chg="mod">
          <ac:chgData name="Richard Allin" userId="feda722f-d556-4a92-a58e-279c634fffad" providerId="ADAL" clId="{A6B37E1C-FCC4-4AA9-AA18-2C0A7FF0C495}" dt="2021-06-03T15:59:29.408" v="944" actId="14100"/>
          <ac:spMkLst>
            <pc:docMk/>
            <pc:sldMk cId="821102901" sldId="266"/>
            <ac:spMk id="7" creationId="{00000000-0000-0000-0000-000000000000}"/>
          </ac:spMkLst>
        </pc:spChg>
      </pc:sldChg>
      <pc:sldChg chg="addSp delSp modSp mod modAnim">
        <pc:chgData name="Richard Allin" userId="feda722f-d556-4a92-a58e-279c634fffad" providerId="ADAL" clId="{A6B37E1C-FCC4-4AA9-AA18-2C0A7FF0C495}" dt="2021-06-03T15:47:25.663" v="357" actId="1076"/>
        <pc:sldMkLst>
          <pc:docMk/>
          <pc:sldMk cId="2047001067" sldId="267"/>
        </pc:sldMkLst>
        <pc:spChg chg="add mod">
          <ac:chgData name="Richard Allin" userId="feda722f-d556-4a92-a58e-279c634fffad" providerId="ADAL" clId="{A6B37E1C-FCC4-4AA9-AA18-2C0A7FF0C495}" dt="2021-06-03T15:46:17.462" v="304" actId="6549"/>
          <ac:spMkLst>
            <pc:docMk/>
            <pc:sldMk cId="2047001067" sldId="267"/>
            <ac:spMk id="5" creationId="{0BD17253-42FE-4436-B274-E09391A412EA}"/>
          </ac:spMkLst>
        </pc:spChg>
        <pc:spChg chg="del">
          <ac:chgData name="Richard Allin" userId="feda722f-d556-4a92-a58e-279c634fffad" providerId="ADAL" clId="{A6B37E1C-FCC4-4AA9-AA18-2C0A7FF0C495}" dt="2021-06-03T15:46:01.494" v="230" actId="478"/>
          <ac:spMkLst>
            <pc:docMk/>
            <pc:sldMk cId="2047001067" sldId="267"/>
            <ac:spMk id="6" creationId="{00000000-0000-0000-0000-000000000000}"/>
          </ac:spMkLst>
        </pc:spChg>
        <pc:spChg chg="mod">
          <ac:chgData name="Richard Allin" userId="feda722f-d556-4a92-a58e-279c634fffad" providerId="ADAL" clId="{A6B37E1C-FCC4-4AA9-AA18-2C0A7FF0C495}" dt="2021-06-03T15:47:25.663" v="357" actId="1076"/>
          <ac:spMkLst>
            <pc:docMk/>
            <pc:sldMk cId="2047001067" sldId="267"/>
            <ac:spMk id="7" creationId="{00000000-0000-0000-0000-000000000000}"/>
          </ac:spMkLst>
        </pc:spChg>
      </pc:sldChg>
      <pc:sldChg chg="delSp modSp mod">
        <pc:chgData name="Richard Allin" userId="feda722f-d556-4a92-a58e-279c634fffad" providerId="ADAL" clId="{A6B37E1C-FCC4-4AA9-AA18-2C0A7FF0C495}" dt="2021-06-10T10:29:11.236" v="1395" actId="20577"/>
        <pc:sldMkLst>
          <pc:docMk/>
          <pc:sldMk cId="1461557992" sldId="280"/>
        </pc:sldMkLst>
        <pc:spChg chg="mod">
          <ac:chgData name="Richard Allin" userId="feda722f-d556-4a92-a58e-279c634fffad" providerId="ADAL" clId="{A6B37E1C-FCC4-4AA9-AA18-2C0A7FF0C495}" dt="2021-06-10T10:29:11.236" v="1395" actId="20577"/>
          <ac:spMkLst>
            <pc:docMk/>
            <pc:sldMk cId="1461557992" sldId="280"/>
            <ac:spMk id="2" creationId="{00000000-0000-0000-0000-000000000000}"/>
          </ac:spMkLst>
        </pc:spChg>
        <pc:picChg chg="del">
          <ac:chgData name="Richard Allin" userId="feda722f-d556-4a92-a58e-279c634fffad" providerId="ADAL" clId="{A6B37E1C-FCC4-4AA9-AA18-2C0A7FF0C495}" dt="2021-06-10T10:28:58.201" v="1384" actId="478"/>
          <ac:picMkLst>
            <pc:docMk/>
            <pc:sldMk cId="1461557992" sldId="280"/>
            <ac:picMk id="3081" creationId="{00000000-0000-0000-0000-000000000000}"/>
          </ac:picMkLst>
        </pc:picChg>
      </pc:sldChg>
      <pc:sldChg chg="addSp modSp mod modAnim">
        <pc:chgData name="Richard Allin" userId="feda722f-d556-4a92-a58e-279c634fffad" providerId="ADAL" clId="{A6B37E1C-FCC4-4AA9-AA18-2C0A7FF0C495}" dt="2021-06-10T10:33:50.760" v="1558" actId="6549"/>
        <pc:sldMkLst>
          <pc:docMk/>
          <pc:sldMk cId="4241616171" sldId="293"/>
        </pc:sldMkLst>
        <pc:spChg chg="mod">
          <ac:chgData name="Richard Allin" userId="feda722f-d556-4a92-a58e-279c634fffad" providerId="ADAL" clId="{A6B37E1C-FCC4-4AA9-AA18-2C0A7FF0C495}" dt="2021-06-10T10:21:39.856" v="1169" actId="1076"/>
          <ac:spMkLst>
            <pc:docMk/>
            <pc:sldMk cId="4241616171" sldId="293"/>
            <ac:spMk id="2" creationId="{00000000-0000-0000-0000-000000000000}"/>
          </ac:spMkLst>
        </pc:spChg>
        <pc:spChg chg="mod">
          <ac:chgData name="Richard Allin" userId="feda722f-d556-4a92-a58e-279c634fffad" providerId="ADAL" clId="{A6B37E1C-FCC4-4AA9-AA18-2C0A7FF0C495}" dt="2021-06-10T10:33:50.760" v="1558" actId="6549"/>
          <ac:spMkLst>
            <pc:docMk/>
            <pc:sldMk cId="4241616171" sldId="293"/>
            <ac:spMk id="3" creationId="{00000000-0000-0000-0000-000000000000}"/>
          </ac:spMkLst>
        </pc:spChg>
        <pc:spChg chg="add mod">
          <ac:chgData name="Richard Allin" userId="feda722f-d556-4a92-a58e-279c634fffad" providerId="ADAL" clId="{A6B37E1C-FCC4-4AA9-AA18-2C0A7FF0C495}" dt="2021-06-10T10:27:29.030" v="1383" actId="207"/>
          <ac:spMkLst>
            <pc:docMk/>
            <pc:sldMk cId="4241616171" sldId="293"/>
            <ac:spMk id="4" creationId="{D68DE418-EA83-44D3-BBF5-25C959917292}"/>
          </ac:spMkLst>
        </pc:spChg>
      </pc:sldChg>
      <pc:sldChg chg="delSp modSp mod modAnim">
        <pc:chgData name="Richard Allin" userId="feda722f-d556-4a92-a58e-279c634fffad" providerId="ADAL" clId="{A6B37E1C-FCC4-4AA9-AA18-2C0A7FF0C495}" dt="2021-06-10T10:22:06.347" v="1171" actId="20578"/>
        <pc:sldMkLst>
          <pc:docMk/>
          <pc:sldMk cId="1438665095" sldId="294"/>
        </pc:sldMkLst>
        <pc:spChg chg="mod">
          <ac:chgData name="Richard Allin" userId="feda722f-d556-4a92-a58e-279c634fffad" providerId="ADAL" clId="{A6B37E1C-FCC4-4AA9-AA18-2C0A7FF0C495}" dt="2021-06-10T10:18:52.494" v="1127" actId="1036"/>
          <ac:spMkLst>
            <pc:docMk/>
            <pc:sldMk cId="1438665095" sldId="294"/>
            <ac:spMk id="2" creationId="{00000000-0000-0000-0000-000000000000}"/>
          </ac:spMkLst>
        </pc:spChg>
        <pc:spChg chg="del mod">
          <ac:chgData name="Richard Allin" userId="feda722f-d556-4a92-a58e-279c634fffad" providerId="ADAL" clId="{A6B37E1C-FCC4-4AA9-AA18-2C0A7FF0C495}" dt="2021-06-03T16:01:34.162" v="1019" actId="478"/>
          <ac:spMkLst>
            <pc:docMk/>
            <pc:sldMk cId="1438665095" sldId="294"/>
            <ac:spMk id="3" creationId="{00000000-0000-0000-0000-000000000000}"/>
          </ac:spMkLst>
        </pc:spChg>
        <pc:spChg chg="mod">
          <ac:chgData name="Richard Allin" userId="feda722f-d556-4a92-a58e-279c634fffad" providerId="ADAL" clId="{A6B37E1C-FCC4-4AA9-AA18-2C0A7FF0C495}" dt="2021-06-10T10:22:05.408" v="1170" actId="20578"/>
          <ac:spMkLst>
            <pc:docMk/>
            <pc:sldMk cId="1438665095" sldId="294"/>
            <ac:spMk id="4" creationId="{ACE63884-B384-470C-AD54-2B3347268595}"/>
          </ac:spMkLst>
        </pc:spChg>
      </pc:sldChg>
      <pc:sldChg chg="modSp mod modAnim">
        <pc:chgData name="Richard Allin" userId="feda722f-d556-4a92-a58e-279c634fffad" providerId="ADAL" clId="{A6B37E1C-FCC4-4AA9-AA18-2C0A7FF0C495}" dt="2021-06-10T10:18:16.218" v="1110" actId="6549"/>
        <pc:sldMkLst>
          <pc:docMk/>
          <pc:sldMk cId="1284456084" sldId="311"/>
        </pc:sldMkLst>
        <pc:spChg chg="mod">
          <ac:chgData name="Richard Allin" userId="feda722f-d556-4a92-a58e-279c634fffad" providerId="ADAL" clId="{A6B37E1C-FCC4-4AA9-AA18-2C0A7FF0C495}" dt="2021-06-10T10:18:16.218" v="1110" actId="6549"/>
          <ac:spMkLst>
            <pc:docMk/>
            <pc:sldMk cId="1284456084" sldId="311"/>
            <ac:spMk id="3" creationId="{00000000-0000-0000-0000-000000000000}"/>
          </ac:spMkLst>
        </pc:spChg>
        <pc:spChg chg="mod">
          <ac:chgData name="Richard Allin" userId="feda722f-d556-4a92-a58e-279c634fffad" providerId="ADAL" clId="{A6B37E1C-FCC4-4AA9-AA18-2C0A7FF0C495}" dt="2021-06-03T15:59:46.724" v="946" actId="14100"/>
          <ac:spMkLst>
            <pc:docMk/>
            <pc:sldMk cId="1284456084" sldId="311"/>
            <ac:spMk id="4" creationId="{1CD28BC0-2155-4C8F-8939-6F1016462DB1}"/>
          </ac:spMkLst>
        </pc:spChg>
      </pc:sldChg>
      <pc:sldChg chg="modSp mod modAnim">
        <pc:chgData name="Richard Allin" userId="feda722f-d556-4a92-a58e-279c634fffad" providerId="ADAL" clId="{A6B37E1C-FCC4-4AA9-AA18-2C0A7FF0C495}" dt="2021-06-03T16:00:10.456" v="958" actId="1076"/>
        <pc:sldMkLst>
          <pc:docMk/>
          <pc:sldMk cId="2502450682" sldId="317"/>
        </pc:sldMkLst>
        <pc:spChg chg="mod">
          <ac:chgData name="Richard Allin" userId="feda722f-d556-4a92-a58e-279c634fffad" providerId="ADAL" clId="{A6B37E1C-FCC4-4AA9-AA18-2C0A7FF0C495}" dt="2021-06-03T16:00:10.456" v="958" actId="1076"/>
          <ac:spMkLst>
            <pc:docMk/>
            <pc:sldMk cId="2502450682" sldId="317"/>
            <ac:spMk id="3" creationId="{00000000-0000-0000-0000-000000000000}"/>
          </ac:spMkLst>
        </pc:spChg>
        <pc:spChg chg="mod">
          <ac:chgData name="Richard Allin" userId="feda722f-d556-4a92-a58e-279c634fffad" providerId="ADAL" clId="{A6B37E1C-FCC4-4AA9-AA18-2C0A7FF0C495}" dt="2021-06-03T16:00:04.649" v="956" actId="255"/>
          <ac:spMkLst>
            <pc:docMk/>
            <pc:sldMk cId="2502450682" sldId="317"/>
            <ac:spMk id="4" creationId="{2743517C-DA1C-4019-82A6-9A616F98A1C7}"/>
          </ac:spMkLst>
        </pc:spChg>
      </pc:sldChg>
      <pc:sldChg chg="addSp delSp modSp mod modAnim">
        <pc:chgData name="Richard Allin" userId="feda722f-d556-4a92-a58e-279c634fffad" providerId="ADAL" clId="{A6B37E1C-FCC4-4AA9-AA18-2C0A7FF0C495}" dt="2021-06-10T10:20:43.023" v="1153" actId="6549"/>
        <pc:sldMkLst>
          <pc:docMk/>
          <pc:sldMk cId="2558817782" sldId="318"/>
        </pc:sldMkLst>
        <pc:spChg chg="del mod">
          <ac:chgData name="Richard Allin" userId="feda722f-d556-4a92-a58e-279c634fffad" providerId="ADAL" clId="{A6B37E1C-FCC4-4AA9-AA18-2C0A7FF0C495}" dt="2021-06-03T16:03:38.133" v="1079" actId="478"/>
          <ac:spMkLst>
            <pc:docMk/>
            <pc:sldMk cId="2558817782" sldId="318"/>
            <ac:spMk id="2" creationId="{00000000-0000-0000-0000-000000000000}"/>
          </ac:spMkLst>
        </pc:spChg>
        <pc:spChg chg="mod">
          <ac:chgData name="Richard Allin" userId="feda722f-d556-4a92-a58e-279c634fffad" providerId="ADAL" clId="{A6B37E1C-FCC4-4AA9-AA18-2C0A7FF0C495}" dt="2021-06-10T10:20:43.023" v="1153" actId="6549"/>
          <ac:spMkLst>
            <pc:docMk/>
            <pc:sldMk cId="2558817782" sldId="318"/>
            <ac:spMk id="3" creationId="{00000000-0000-0000-0000-000000000000}"/>
          </ac:spMkLst>
        </pc:spChg>
        <pc:spChg chg="add mod">
          <ac:chgData name="Richard Allin" userId="feda722f-d556-4a92-a58e-279c634fffad" providerId="ADAL" clId="{A6B37E1C-FCC4-4AA9-AA18-2C0A7FF0C495}" dt="2021-06-10T10:20:13.707" v="1149" actId="20577"/>
          <ac:spMkLst>
            <pc:docMk/>
            <pc:sldMk cId="2558817782" sldId="318"/>
            <ac:spMk id="5" creationId="{C548CF3E-C760-4EA2-8FDD-19A4864BE008}"/>
          </ac:spMkLst>
        </pc:spChg>
      </pc:sldChg>
      <pc:sldChg chg="modSp mod modAnim">
        <pc:chgData name="Richard Allin" userId="feda722f-d556-4a92-a58e-279c634fffad" providerId="ADAL" clId="{A6B37E1C-FCC4-4AA9-AA18-2C0A7FF0C495}" dt="2021-06-10T10:18:35.773" v="1123" actId="20577"/>
        <pc:sldMkLst>
          <pc:docMk/>
          <pc:sldMk cId="309921517" sldId="319"/>
        </pc:sldMkLst>
        <pc:spChg chg="mod">
          <ac:chgData name="Richard Allin" userId="feda722f-d556-4a92-a58e-279c634fffad" providerId="ADAL" clId="{A6B37E1C-FCC4-4AA9-AA18-2C0A7FF0C495}" dt="2021-06-03T16:00:16.656" v="959" actId="255"/>
          <ac:spMkLst>
            <pc:docMk/>
            <pc:sldMk cId="309921517" sldId="319"/>
            <ac:spMk id="4" creationId="{FB339BEC-BD98-4C7A-8ACC-AA29AE93E969}"/>
          </ac:spMkLst>
        </pc:spChg>
        <pc:spChg chg="mod">
          <ac:chgData name="Richard Allin" userId="feda722f-d556-4a92-a58e-279c634fffad" providerId="ADAL" clId="{A6B37E1C-FCC4-4AA9-AA18-2C0A7FF0C495}" dt="2021-06-10T10:18:35.773" v="1123" actId="20577"/>
          <ac:spMkLst>
            <pc:docMk/>
            <pc:sldMk cId="309921517" sldId="319"/>
            <ac:spMk id="8" creationId="{6D2E1A61-24B7-4E55-8B58-CA40CAED83E9}"/>
          </ac:spMkLst>
        </pc:spChg>
      </pc:sldChg>
      <pc:sldChg chg="delSp modSp mod">
        <pc:chgData name="Richard Allin" userId="feda722f-d556-4a92-a58e-279c634fffad" providerId="ADAL" clId="{A6B37E1C-FCC4-4AA9-AA18-2C0A7FF0C495}" dt="2021-06-10T10:20:01.032" v="1146" actId="207"/>
        <pc:sldMkLst>
          <pc:docMk/>
          <pc:sldMk cId="1435982532" sldId="320"/>
        </pc:sldMkLst>
        <pc:spChg chg="mod">
          <ac:chgData name="Richard Allin" userId="feda722f-d556-4a92-a58e-279c634fffad" providerId="ADAL" clId="{A6B37E1C-FCC4-4AA9-AA18-2C0A7FF0C495}" dt="2021-06-10T10:19:49.406" v="1144" actId="1076"/>
          <ac:spMkLst>
            <pc:docMk/>
            <pc:sldMk cId="1435982532" sldId="320"/>
            <ac:spMk id="2" creationId="{C4FA3EC7-81D9-4837-BCA4-7DE4E11789D6}"/>
          </ac:spMkLst>
        </pc:spChg>
        <pc:spChg chg="mod">
          <ac:chgData name="Richard Allin" userId="feda722f-d556-4a92-a58e-279c634fffad" providerId="ADAL" clId="{A6B37E1C-FCC4-4AA9-AA18-2C0A7FF0C495}" dt="2021-06-10T10:20:01.032" v="1146" actId="207"/>
          <ac:spMkLst>
            <pc:docMk/>
            <pc:sldMk cId="1435982532" sldId="320"/>
            <ac:spMk id="5" creationId="{0D560CD5-0228-4FBA-BD63-F4E093A9AA64}"/>
          </ac:spMkLst>
        </pc:spChg>
        <pc:inkChg chg="del">
          <ac:chgData name="Richard Allin" userId="feda722f-d556-4a92-a58e-279c634fffad" providerId="ADAL" clId="{A6B37E1C-FCC4-4AA9-AA18-2C0A7FF0C495}" dt="2021-06-03T16:02:20.654" v="1030" actId="478"/>
          <ac:inkMkLst>
            <pc:docMk/>
            <pc:sldMk cId="1435982532" sldId="320"/>
            <ac:inkMk id="17" creationId="{F78D4994-7183-4B97-A611-8BB6F745DE2D}"/>
          </ac:inkMkLst>
        </pc:inkChg>
      </pc:sldChg>
    </pc:docChg>
  </pc:docChgLst>
  <pc:docChgLst>
    <pc:chgData name="Richard Allin" userId="feda722f-d556-4a92-a58e-279c634fffad" providerId="ADAL" clId="{07847B31-B296-4A6D-AB90-15A60D79FA8A}"/>
    <pc:docChg chg="undo custSel delSld modSld">
      <pc:chgData name="Richard Allin" userId="feda722f-d556-4a92-a58e-279c634fffad" providerId="ADAL" clId="{07847B31-B296-4A6D-AB90-15A60D79FA8A}" dt="2021-07-02T12:55:21.740" v="89" actId="20577"/>
      <pc:docMkLst>
        <pc:docMk/>
      </pc:docMkLst>
      <pc:sldChg chg="modSp mod modAnim">
        <pc:chgData name="Richard Allin" userId="feda722f-d556-4a92-a58e-279c634fffad" providerId="ADAL" clId="{07847B31-B296-4A6D-AB90-15A60D79FA8A}" dt="2021-07-02T12:55:00.338" v="83" actId="255"/>
        <pc:sldMkLst>
          <pc:docMk/>
          <pc:sldMk cId="3999858040" sldId="257"/>
        </pc:sldMkLst>
        <pc:spChg chg="mod">
          <ac:chgData name="Richard Allin" userId="feda722f-d556-4a92-a58e-279c634fffad" providerId="ADAL" clId="{07847B31-B296-4A6D-AB90-15A60D79FA8A}" dt="2021-07-02T12:55:00.338" v="83" actId="255"/>
          <ac:spMkLst>
            <pc:docMk/>
            <pc:sldMk cId="3999858040" sldId="257"/>
            <ac:spMk id="6" creationId="{00000000-0000-0000-0000-000000000000}"/>
          </ac:spMkLst>
        </pc:spChg>
      </pc:sldChg>
      <pc:sldChg chg="modSp mod modAnim">
        <pc:chgData name="Richard Allin" userId="feda722f-d556-4a92-a58e-279c634fffad" providerId="ADAL" clId="{07847B31-B296-4A6D-AB90-15A60D79FA8A}" dt="2021-07-02T12:54:48.930" v="81" actId="20577"/>
        <pc:sldMkLst>
          <pc:docMk/>
          <pc:sldMk cId="4249638810" sldId="258"/>
        </pc:sldMkLst>
        <pc:spChg chg="mod">
          <ac:chgData name="Richard Allin" userId="feda722f-d556-4a92-a58e-279c634fffad" providerId="ADAL" clId="{07847B31-B296-4A6D-AB90-15A60D79FA8A}" dt="2021-07-02T12:54:48.930" v="81" actId="20577"/>
          <ac:spMkLst>
            <pc:docMk/>
            <pc:sldMk cId="4249638810" sldId="258"/>
            <ac:spMk id="6" creationId="{01C0C7BF-ED38-4AEB-A4A8-52A8B37D5F47}"/>
          </ac:spMkLst>
        </pc:spChg>
      </pc:sldChg>
      <pc:sldChg chg="modSp mod modAnim">
        <pc:chgData name="Richard Allin" userId="feda722f-d556-4a92-a58e-279c634fffad" providerId="ADAL" clId="{07847B31-B296-4A6D-AB90-15A60D79FA8A}" dt="2021-07-02T12:54:36.094" v="75" actId="20577"/>
        <pc:sldMkLst>
          <pc:docMk/>
          <pc:sldMk cId="3280692571" sldId="263"/>
        </pc:sldMkLst>
        <pc:spChg chg="mod">
          <ac:chgData name="Richard Allin" userId="feda722f-d556-4a92-a58e-279c634fffad" providerId="ADAL" clId="{07847B31-B296-4A6D-AB90-15A60D79FA8A}" dt="2021-07-02T12:54:36.094" v="75" actId="20577"/>
          <ac:spMkLst>
            <pc:docMk/>
            <pc:sldMk cId="3280692571" sldId="263"/>
            <ac:spMk id="6" creationId="{00000000-0000-0000-0000-000000000000}"/>
          </ac:spMkLst>
        </pc:spChg>
      </pc:sldChg>
      <pc:sldChg chg="modSp mod modAnim">
        <pc:chgData name="Richard Allin" userId="feda722f-d556-4a92-a58e-279c634fffad" providerId="ADAL" clId="{07847B31-B296-4A6D-AB90-15A60D79FA8A}" dt="2021-07-02T12:54:41.287" v="76" actId="255"/>
        <pc:sldMkLst>
          <pc:docMk/>
          <pc:sldMk cId="137454675" sldId="265"/>
        </pc:sldMkLst>
        <pc:spChg chg="mod">
          <ac:chgData name="Richard Allin" userId="feda722f-d556-4a92-a58e-279c634fffad" providerId="ADAL" clId="{07847B31-B296-4A6D-AB90-15A60D79FA8A}" dt="2021-07-02T12:54:41.287" v="76" actId="255"/>
          <ac:spMkLst>
            <pc:docMk/>
            <pc:sldMk cId="137454675" sldId="265"/>
            <ac:spMk id="5" creationId="{CA079F3C-AA5D-4C18-AC4C-9AACDFD4DCB4}"/>
          </ac:spMkLst>
        </pc:spChg>
      </pc:sldChg>
      <pc:sldChg chg="modAnim">
        <pc:chgData name="Richard Allin" userId="feda722f-d556-4a92-a58e-279c634fffad" providerId="ADAL" clId="{07847B31-B296-4A6D-AB90-15A60D79FA8A}" dt="2021-07-02T12:53:13.721" v="52"/>
        <pc:sldMkLst>
          <pc:docMk/>
          <pc:sldMk cId="821102901" sldId="266"/>
        </pc:sldMkLst>
      </pc:sldChg>
      <pc:sldChg chg="modSp mod modAnim">
        <pc:chgData name="Richard Allin" userId="feda722f-d556-4a92-a58e-279c634fffad" providerId="ADAL" clId="{07847B31-B296-4A6D-AB90-15A60D79FA8A}" dt="2021-07-02T12:54:54.773" v="82" actId="255"/>
        <pc:sldMkLst>
          <pc:docMk/>
          <pc:sldMk cId="2047001067" sldId="267"/>
        </pc:sldMkLst>
        <pc:spChg chg="mod">
          <ac:chgData name="Richard Allin" userId="feda722f-d556-4a92-a58e-279c634fffad" providerId="ADAL" clId="{07847B31-B296-4A6D-AB90-15A60D79FA8A}" dt="2021-07-02T12:54:54.773" v="82" actId="255"/>
          <ac:spMkLst>
            <pc:docMk/>
            <pc:sldMk cId="2047001067" sldId="267"/>
            <ac:spMk id="5" creationId="{0BD17253-42FE-4436-B274-E09391A412EA}"/>
          </ac:spMkLst>
        </pc:spChg>
      </pc:sldChg>
      <pc:sldChg chg="modSp mod">
        <pc:chgData name="Richard Allin" userId="feda722f-d556-4a92-a58e-279c634fffad" providerId="ADAL" clId="{07847B31-B296-4A6D-AB90-15A60D79FA8A}" dt="2021-07-02T12:55:21.740" v="89" actId="20577"/>
        <pc:sldMkLst>
          <pc:docMk/>
          <pc:sldMk cId="1461557992" sldId="280"/>
        </pc:sldMkLst>
        <pc:spChg chg="mod">
          <ac:chgData name="Richard Allin" userId="feda722f-d556-4a92-a58e-279c634fffad" providerId="ADAL" clId="{07847B31-B296-4A6D-AB90-15A60D79FA8A}" dt="2021-07-02T12:55:21.740" v="89" actId="20577"/>
          <ac:spMkLst>
            <pc:docMk/>
            <pc:sldMk cId="1461557992" sldId="280"/>
            <ac:spMk id="2" creationId="{00000000-0000-0000-0000-000000000000}"/>
          </ac:spMkLst>
        </pc:spChg>
      </pc:sldChg>
      <pc:sldChg chg="modSp mod modAnim">
        <pc:chgData name="Richard Allin" userId="feda722f-d556-4a92-a58e-279c634fffad" providerId="ADAL" clId="{07847B31-B296-4A6D-AB90-15A60D79FA8A}" dt="2021-07-02T12:55:18.706" v="88" actId="6549"/>
        <pc:sldMkLst>
          <pc:docMk/>
          <pc:sldMk cId="4241616171" sldId="293"/>
        </pc:sldMkLst>
        <pc:spChg chg="mod">
          <ac:chgData name="Richard Allin" userId="feda722f-d556-4a92-a58e-279c634fffad" providerId="ADAL" clId="{07847B31-B296-4A6D-AB90-15A60D79FA8A}" dt="2021-07-02T12:55:18.706" v="88" actId="6549"/>
          <ac:spMkLst>
            <pc:docMk/>
            <pc:sldMk cId="4241616171" sldId="293"/>
            <ac:spMk id="2" creationId="{00000000-0000-0000-0000-000000000000}"/>
          </ac:spMkLst>
        </pc:spChg>
        <pc:spChg chg="mod">
          <ac:chgData name="Richard Allin" userId="feda722f-d556-4a92-a58e-279c634fffad" providerId="ADAL" clId="{07847B31-B296-4A6D-AB90-15A60D79FA8A}" dt="2021-07-02T12:55:14.826" v="85" actId="20577"/>
          <ac:spMkLst>
            <pc:docMk/>
            <pc:sldMk cId="4241616171" sldId="293"/>
            <ac:spMk id="4" creationId="{D68DE418-EA83-44D3-BBF5-25C959917292}"/>
          </ac:spMkLst>
        </pc:spChg>
      </pc:sldChg>
      <pc:sldChg chg="del modAnim">
        <pc:chgData name="Richard Allin" userId="feda722f-d556-4a92-a58e-279c634fffad" providerId="ADAL" clId="{07847B31-B296-4A6D-AB90-15A60D79FA8A}" dt="2021-07-02T12:54:12.253" v="73" actId="47"/>
        <pc:sldMkLst>
          <pc:docMk/>
          <pc:sldMk cId="1438665095" sldId="294"/>
        </pc:sldMkLst>
      </pc:sldChg>
      <pc:sldChg chg="modAnim">
        <pc:chgData name="Richard Allin" userId="feda722f-d556-4a92-a58e-279c634fffad" providerId="ADAL" clId="{07847B31-B296-4A6D-AB90-15A60D79FA8A}" dt="2021-07-02T12:52:58.716" v="33"/>
        <pc:sldMkLst>
          <pc:docMk/>
          <pc:sldMk cId="1284456084" sldId="311"/>
        </pc:sldMkLst>
      </pc:sldChg>
      <pc:sldChg chg="modAnim">
        <pc:chgData name="Richard Allin" userId="feda722f-d556-4a92-a58e-279c634fffad" providerId="ADAL" clId="{07847B31-B296-4A6D-AB90-15A60D79FA8A}" dt="2021-07-02T12:53:03.447" v="37"/>
        <pc:sldMkLst>
          <pc:docMk/>
          <pc:sldMk cId="2502450682" sldId="317"/>
        </pc:sldMkLst>
      </pc:sldChg>
      <pc:sldChg chg="modAnim">
        <pc:chgData name="Richard Allin" userId="feda722f-d556-4a92-a58e-279c634fffad" providerId="ADAL" clId="{07847B31-B296-4A6D-AB90-15A60D79FA8A}" dt="2021-07-02T12:53:20.106" v="65"/>
        <pc:sldMkLst>
          <pc:docMk/>
          <pc:sldMk cId="2558817782" sldId="318"/>
        </pc:sldMkLst>
      </pc:sldChg>
      <pc:sldChg chg="del">
        <pc:chgData name="Richard Allin" userId="feda722f-d556-4a92-a58e-279c634fffad" providerId="ADAL" clId="{07847B31-B296-4A6D-AB90-15A60D79FA8A}" dt="2021-07-02T12:54:12.060" v="72" actId="47"/>
        <pc:sldMkLst>
          <pc:docMk/>
          <pc:sldMk cId="309921517" sldId="319"/>
        </pc:sldMkLst>
      </pc:sldChg>
      <pc:sldChg chg="modAnim">
        <pc:chgData name="Richard Allin" userId="feda722f-d556-4a92-a58e-279c634fffad" providerId="ADAL" clId="{07847B31-B296-4A6D-AB90-15A60D79FA8A}" dt="2021-07-02T12:53:16.906" v="58"/>
        <pc:sldMkLst>
          <pc:docMk/>
          <pc:sldMk cId="1435982532" sldId="32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D1A715-D1F6-48AF-B72E-DFA7B505F7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C6DF73-3D36-4CA6-AA46-3170F1FF9A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8795D-4481-432F-8855-3AF62738EFEB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A1BA1F-51A8-46F7-94E5-00EC7A9AC6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BCF57-61CF-438E-A0ED-ABEC039650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DADFA-0BD8-474F-93C7-20290C40B1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172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6E0E3-07CD-48A3-B4D3-7CAA4B373845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D6E5D-DB04-4394-9F97-53F31D5C71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6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D6E5D-DB04-4394-9F97-53F31D5C71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060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Eg</a:t>
            </a:r>
            <a:r>
              <a:rPr lang="en-GB" dirty="0"/>
              <a:t>:</a:t>
            </a:r>
            <a:r>
              <a:rPr lang="en-GB" baseline="0" dirty="0"/>
              <a:t> health conditions: COPD, diabetes</a:t>
            </a:r>
          </a:p>
          <a:p>
            <a:r>
              <a:rPr lang="en-GB" baseline="0" dirty="0"/>
              <a:t>Lifestyle: alcohol and smoking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D6E5D-DB04-4394-9F97-53F31D5C71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201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C11CF-C451-4E1E-A4F1-10D549E5612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502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99CC"/>
                </a:solidFill>
              </a:rPr>
              <a:t>Remember someone with dementia is having to cope with memory-loss / language &amp; communication problems / perceptual difficulties – these may all be contributing to a </a:t>
            </a:r>
            <a:r>
              <a:rPr lang="en-GB" sz="1200" u="sng" dirty="0">
                <a:solidFill>
                  <a:srgbClr val="0099CC"/>
                </a:solidFill>
              </a:rPr>
              <a:t>misinterpretation</a:t>
            </a:r>
            <a:r>
              <a:rPr lang="en-GB" sz="1200" dirty="0">
                <a:solidFill>
                  <a:srgbClr val="0099CC"/>
                </a:solidFill>
              </a:rPr>
              <a:t> of the situation.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C11CF-C451-4E1E-A4F1-10D549E5612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56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03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2"/>
            <a:ext cx="913948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8ACAD-64E5-4365-8E00-56FB1A97D7E8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9D51-4926-4E94-9FE8-6335DBE088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14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1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49" r:id="rId3"/>
    <p:sldLayoutId id="2147483650" r:id="rId4"/>
    <p:sldLayoutId id="2147483656" r:id="rId5"/>
    <p:sldLayoutId id="2147483655" r:id="rId6"/>
    <p:sldLayoutId id="2147483658" r:id="rId7"/>
  </p:sldLayoutIdLst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79513" y="1419622"/>
            <a:ext cx="8497887" cy="236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rgbClr val="78BE20"/>
                </a:solidFill>
              </a:rPr>
              <a:t>Understanding Dementia Course</a:t>
            </a:r>
          </a:p>
          <a:p>
            <a:pPr algn="ctr">
              <a:lnSpc>
                <a:spcPts val="6900"/>
              </a:lnSpc>
              <a:spcBef>
                <a:spcPct val="0"/>
              </a:spcBef>
              <a:buNone/>
            </a:pPr>
            <a:r>
              <a:rPr lang="en-GB" altLang="en-US" sz="6000" b="1" dirty="0">
                <a:solidFill>
                  <a:schemeClr val="bg1"/>
                </a:solidFill>
              </a:rPr>
              <a:t> </a:t>
            </a:r>
            <a:r>
              <a:rPr lang="en-GB" altLang="en-US" sz="3600" b="1" dirty="0">
                <a:solidFill>
                  <a:schemeClr val="bg1"/>
                </a:solidFill>
              </a:rPr>
              <a:t>Understanding and coping with </a:t>
            </a:r>
          </a:p>
          <a:p>
            <a:pPr algn="ctr">
              <a:lnSpc>
                <a:spcPts val="6900"/>
              </a:lnSpc>
              <a:spcBef>
                <a:spcPct val="0"/>
              </a:spcBef>
              <a:buNone/>
            </a:pPr>
            <a:r>
              <a:rPr lang="en-GB" altLang="en-US" sz="3600" b="1" dirty="0">
                <a:solidFill>
                  <a:schemeClr val="bg1"/>
                </a:solidFill>
              </a:rPr>
              <a:t>New (Changing) Behaviours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F12782-8296-470A-8674-C22F2A5B5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3"/>
    </mc:Choice>
    <mc:Fallback xmlns="">
      <p:transition spd="slow" advTm="17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560CD5-0228-4FBA-BD63-F4E093A9AA64}"/>
              </a:ext>
            </a:extLst>
          </p:cNvPr>
          <p:cNvSpPr txBox="1"/>
          <p:nvPr/>
        </p:nvSpPr>
        <p:spPr>
          <a:xfrm>
            <a:off x="251520" y="339502"/>
            <a:ext cx="7128792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8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with dementia often say they </a:t>
            </a:r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notice they’re treated differently since their diagnosis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A3EC7-81D9-4837-BCA4-7DE4E11789D6}"/>
              </a:ext>
            </a:extLst>
          </p:cNvPr>
          <p:cNvSpPr txBox="1"/>
          <p:nvPr/>
        </p:nvSpPr>
        <p:spPr>
          <a:xfrm>
            <a:off x="251520" y="1951025"/>
            <a:ext cx="799288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lvl="1" indent="-274638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899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“As soon as the doctor said I had dementia my family wanted to take over my life”</a:t>
            </a:r>
          </a:p>
          <a:p>
            <a:pPr marL="274638" lvl="1" indent="-274638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899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“She talks to me as if I was a child”</a:t>
            </a:r>
          </a:p>
          <a:p>
            <a:pPr marL="274638" lvl="1" indent="-274638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899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“They’ve taken away my car”</a:t>
            </a:r>
          </a:p>
          <a:p>
            <a:pPr marL="274638" lvl="1" indent="-274638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899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“He says I keep repeating myself so I try not to say much now”</a:t>
            </a:r>
          </a:p>
          <a:p>
            <a:pPr marL="274638" lvl="1" indent="-274638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899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“They make decisions without consulting me”</a:t>
            </a:r>
          </a:p>
          <a:p>
            <a:pPr marL="274638" lvl="1" indent="-274638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899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know they mean well but I want to do things for myself”.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274F9BD-BCAB-4F10-90E7-A624F806E5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59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71"/>
    </mc:Choice>
    <mc:Fallback xmlns="">
      <p:transition spd="slow" advTm="117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5536" y="1923678"/>
            <a:ext cx="7848872" cy="2852737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it’s not surprising that some changes in behaviour are likely to be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situational,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triggered by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 person is feeling in that moment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examples:</a:t>
            </a:r>
          </a:p>
          <a:p>
            <a:pPr>
              <a:lnSpc>
                <a:spcPct val="90000"/>
              </a:lnSpc>
              <a:buClr>
                <a:srgbClr val="78BE20"/>
              </a:buClr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uncharacteristically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irritable or angry</a:t>
            </a:r>
          </a:p>
          <a:p>
            <a:pPr>
              <a:lnSpc>
                <a:spcPct val="90000"/>
              </a:lnSpc>
              <a:buClr>
                <a:srgbClr val="78BE20"/>
              </a:buClr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obstinate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refusing help</a:t>
            </a:r>
          </a:p>
          <a:p>
            <a:pPr>
              <a:lnSpc>
                <a:spcPct val="90000"/>
              </a:lnSpc>
              <a:buClr>
                <a:srgbClr val="78BE20"/>
              </a:buClr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Becoming easily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accusatory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blaming others </a:t>
            </a:r>
          </a:p>
          <a:p>
            <a:pPr>
              <a:lnSpc>
                <a:spcPct val="90000"/>
              </a:lnSpc>
              <a:buClr>
                <a:srgbClr val="78BE20"/>
              </a:buClr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‘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clingy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/ following you around</a:t>
            </a:r>
          </a:p>
          <a:p>
            <a:pPr>
              <a:lnSpc>
                <a:spcPct val="90000"/>
              </a:lnSpc>
              <a:buClr>
                <a:srgbClr val="78BE20"/>
              </a:buClr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unwilling to go out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wanting to go home shortly into a visit</a:t>
            </a:r>
            <a:endParaRPr lang="en-GB" sz="1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34B61BF-17BD-419E-B498-889267D8A6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48CF3E-C760-4EA2-8FDD-19A4864BE008}"/>
              </a:ext>
            </a:extLst>
          </p:cNvPr>
          <p:cNvSpPr txBox="1"/>
          <p:nvPr/>
        </p:nvSpPr>
        <p:spPr>
          <a:xfrm>
            <a:off x="251520" y="339502"/>
            <a:ext cx="698477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8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with dementia often say they </a:t>
            </a:r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notice they’re treated differently since their diagnosis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881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62"/>
    </mc:Choice>
    <mc:Fallback xmlns="">
      <p:transition spd="slow" advTm="104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1802" y="421680"/>
            <a:ext cx="4860032" cy="1008062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l"/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tell the difference?</a:t>
            </a:r>
            <a:endParaRPr lang="en-GB" sz="1600" b="1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34945" y="1838487"/>
            <a:ext cx="8441511" cy="244792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altLang="en-US" sz="1600" u="sng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behaviours </a:t>
            </a:r>
          </a:p>
          <a:p>
            <a:pPr>
              <a:lnSpc>
                <a:spcPct val="90000"/>
              </a:lnSpc>
              <a:buClr>
                <a:srgbClr val="78BE20"/>
              </a:buClr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Caused by changes in the frontal lobes, and tend to be </a:t>
            </a:r>
            <a:r>
              <a:rPr lang="en-GB" altLang="en-US" sz="1600" u="sng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 </a:t>
            </a:r>
            <a:r>
              <a:rPr lang="en-GB" altLang="en-US" sz="1600" i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1600" i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evident all the time</a:t>
            </a:r>
            <a:r>
              <a:rPr lang="en-GB" altLang="en-US" sz="1600" i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0000"/>
              </a:lnSpc>
              <a:buClr>
                <a:srgbClr val="78BE20"/>
              </a:buClr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Rather than changing these behaviours, its often about finding ways to manage them (see </a:t>
            </a:r>
            <a:r>
              <a:rPr lang="en-GB" altLang="en-US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9 </a:t>
            </a: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1600" i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that can help if you’re noticing changes in your relative</a:t>
            </a: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GB" altLang="en-US" sz="16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altLang="en-US" sz="1600" u="sng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Changeable</a:t>
            </a: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behaviour</a:t>
            </a:r>
          </a:p>
          <a:p>
            <a:pPr>
              <a:lnSpc>
                <a:spcPct val="90000"/>
              </a:lnSpc>
              <a:buClr>
                <a:srgbClr val="78BE20"/>
              </a:buClr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</a:t>
            </a:r>
            <a:r>
              <a:rPr lang="en-GB" altLang="en-US" sz="1600" i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triggered by</a:t>
            </a: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something happening at the time – and how this makes them feel</a:t>
            </a:r>
          </a:p>
          <a:p>
            <a:pPr>
              <a:lnSpc>
                <a:spcPct val="90000"/>
              </a:lnSpc>
              <a:buClr>
                <a:srgbClr val="78BE20"/>
              </a:buClr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can ‘</a:t>
            </a:r>
            <a:r>
              <a:rPr lang="en-GB" altLang="en-US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yourself in the person’s shoes</a:t>
            </a: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it may make a real difference here that will benefit both you and the person you are caring for – more of this in part 2.</a:t>
            </a:r>
          </a:p>
          <a:p>
            <a:pPr>
              <a:lnSpc>
                <a:spcPct val="90000"/>
              </a:lnSpc>
              <a:buClr>
                <a:srgbClr val="78BE20"/>
              </a:buClr>
            </a:pPr>
            <a:endParaRPr lang="en-GB" altLang="en-US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altLang="en-US" sz="14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altLang="en-US" sz="14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FC4EEA0-8FA1-4463-BFE8-0B89E6CBFC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8DE418-EA83-44D3-BBF5-25C959917292}"/>
              </a:ext>
            </a:extLst>
          </p:cNvPr>
          <p:cNvSpPr/>
          <p:nvPr/>
        </p:nvSpPr>
        <p:spPr>
          <a:xfrm>
            <a:off x="262078" y="1217533"/>
            <a:ext cx="7994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behaviour change arising from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to the front of the brain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and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situational behavioural changes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and why is this important?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161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69"/>
    </mc:Choice>
    <mc:Fallback xmlns="">
      <p:transition spd="slow" advTm="101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8568952" cy="406264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>
              <a:defRPr/>
            </a:pPr>
            <a:r>
              <a:rPr lang="en-GB" altLang="en-US" sz="32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Time for our </a:t>
            </a:r>
            <a:r>
              <a:rPr lang="en-GB" altLang="en-US" sz="3200" b="1" kern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first break</a:t>
            </a:r>
            <a:r>
              <a:rPr lang="en-GB" altLang="en-US" sz="32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... </a:t>
            </a:r>
          </a:p>
          <a:p>
            <a:pPr>
              <a:defRPr/>
            </a:pPr>
            <a:endParaRPr lang="en-GB" altLang="en-US" sz="3200" b="1" kern="0" dirty="0">
              <a:solidFill>
                <a:srgbClr val="005EB8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altLang="en-US" sz="3200" b="1" kern="0" dirty="0">
              <a:solidFill>
                <a:srgbClr val="005EB8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altLang="en-US" sz="3200" b="1" kern="0" dirty="0">
              <a:solidFill>
                <a:srgbClr val="005EB8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r>
              <a:rPr lang="en-GB" altLang="en-US" sz="2800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Any questions so far?</a:t>
            </a:r>
          </a:p>
          <a:p>
            <a:pPr>
              <a:defRPr/>
            </a:pPr>
            <a:endParaRPr lang="en-GB" altLang="en-US" sz="2800" b="1" kern="0" dirty="0">
              <a:solidFill>
                <a:srgbClr val="005EB8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altLang="en-US" sz="2800" b="1" kern="0" dirty="0">
              <a:solidFill>
                <a:srgbClr val="005EB8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r>
              <a:rPr lang="en-GB" altLang="en-US" sz="2800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Any observations or experiences to share? </a:t>
            </a:r>
            <a:endParaRPr lang="en-GB" altLang="en-US" sz="2800" kern="0" dirty="0">
              <a:solidFill>
                <a:srgbClr val="0070C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4" name="AutoShape 4" descr="27,472 Break Time Illustrations, Royalty-Free Vector Graphics ..."/>
          <p:cNvSpPr>
            <a:spLocks noChangeAspect="1" noChangeArrowheads="1"/>
          </p:cNvSpPr>
          <p:nvPr/>
        </p:nvSpPr>
        <p:spPr bwMode="auto">
          <a:xfrm>
            <a:off x="63500" y="-136525"/>
            <a:ext cx="1857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83F9D0-5FF4-4B1C-94E9-BD46CA348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5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"/>
    </mc:Choice>
    <mc:Fallback xmlns="">
      <p:transition spd="slow" advTm="2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95486"/>
            <a:ext cx="7219950" cy="523216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>
              <a:defRPr/>
            </a:pPr>
            <a:r>
              <a:rPr lang="en-GB" altLang="en-US" sz="2800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Aims</a:t>
            </a:r>
            <a:r>
              <a:rPr lang="en-GB" altLang="en-US" sz="28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 of this session</a:t>
            </a:r>
            <a:endParaRPr lang="en-GB" altLang="en-US" sz="2800" kern="0" dirty="0">
              <a:solidFill>
                <a:srgbClr val="78BE20"/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8520" y="915566"/>
            <a:ext cx="8895566" cy="3708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marL="266687">
              <a:spcAft>
                <a:spcPts val="1200"/>
              </a:spcAft>
              <a:buClr>
                <a:srgbClr val="78BE20"/>
              </a:buClr>
              <a:tabLst>
                <a:tab pos="542899" algn="l"/>
              </a:tabLst>
              <a:defRPr/>
            </a:pPr>
            <a:r>
              <a:rPr lang="en-GB" sz="15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1</a:t>
            </a:r>
          </a:p>
          <a:p>
            <a:pPr marL="266687">
              <a:spcAft>
                <a:spcPts val="1200"/>
              </a:spcAft>
              <a:buClr>
                <a:srgbClr val="78BE20"/>
              </a:buClr>
              <a:tabLst>
                <a:tab pos="542899" algn="l"/>
              </a:tabLst>
              <a:defRPr/>
            </a:pPr>
            <a:r>
              <a:rPr lang="en-GB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new, changing behaviours and the distinction between ‘frontal’ and ‘situational’ behavioural change</a:t>
            </a:r>
          </a:p>
          <a:p>
            <a:pPr marL="266687">
              <a:spcAft>
                <a:spcPts val="1200"/>
              </a:spcAft>
              <a:buClr>
                <a:srgbClr val="78BE20"/>
              </a:buClr>
              <a:tabLst>
                <a:tab pos="542899" algn="l"/>
              </a:tabLst>
              <a:defRPr/>
            </a:pPr>
            <a:r>
              <a:rPr lang="en-GB" sz="15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2</a:t>
            </a:r>
          </a:p>
          <a:p>
            <a:pPr marL="266687">
              <a:spcAft>
                <a:spcPts val="1200"/>
              </a:spcAft>
              <a:buClr>
                <a:srgbClr val="78BE20"/>
              </a:buClr>
              <a:tabLst>
                <a:tab pos="542899" algn="l"/>
              </a:tabLst>
              <a:defRPr/>
            </a:pPr>
            <a:r>
              <a:rPr lang="en-GB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Thinking about what it might feel like to have dementia, and trying to work out how to identify triggers to situational changes in behaviour</a:t>
            </a:r>
          </a:p>
          <a:p>
            <a:pPr marL="266687">
              <a:spcAft>
                <a:spcPts val="1200"/>
              </a:spcAft>
              <a:buClr>
                <a:srgbClr val="78BE20"/>
              </a:buClr>
              <a:tabLst>
                <a:tab pos="542899" algn="l"/>
              </a:tabLst>
              <a:defRPr/>
            </a:pPr>
            <a:r>
              <a:rPr lang="en-GB" sz="15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3</a:t>
            </a:r>
            <a:r>
              <a:rPr lang="en-GB" sz="15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66687">
              <a:spcAft>
                <a:spcPts val="1200"/>
              </a:spcAft>
              <a:buClr>
                <a:srgbClr val="78BE20"/>
              </a:buClr>
              <a:tabLst>
                <a:tab pos="542899" algn="l"/>
              </a:tabLst>
              <a:defRPr/>
            </a:pPr>
            <a:r>
              <a:rPr lang="en-GB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experience of caring for someone with dementia – identifying the symptoms of stress and their impact on your ability to act in a way consistent with your values as a ‘carer’</a:t>
            </a:r>
          </a:p>
          <a:p>
            <a:pPr marL="266687">
              <a:spcAft>
                <a:spcPts val="1200"/>
              </a:spcAft>
              <a:buClr>
                <a:srgbClr val="78BE20"/>
              </a:buClr>
              <a:tabLst>
                <a:tab pos="542899" algn="l"/>
              </a:tabLst>
              <a:defRPr/>
            </a:pPr>
            <a:r>
              <a:rPr lang="en-GB" sz="15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4</a:t>
            </a:r>
            <a:r>
              <a:rPr lang="en-GB" sz="15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66687">
              <a:spcAft>
                <a:spcPts val="1200"/>
              </a:spcAft>
              <a:buClr>
                <a:srgbClr val="78BE20"/>
              </a:buClr>
              <a:tabLst>
                <a:tab pos="542899" algn="l"/>
              </a:tabLst>
              <a:defRPr/>
            </a:pPr>
            <a:r>
              <a:rPr lang="en-GB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Ways to de-stress and the importance of prioritising your own needs in order to avoid burn out</a:t>
            </a:r>
            <a:endParaRPr lang="en-GB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44B0DD-A8DE-43E4-B932-225D11FFAE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69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99"/>
    </mc:Choice>
    <mc:Fallback xmlns="">
      <p:transition spd="slow" advTm="50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7788" y="1347614"/>
            <a:ext cx="8548424" cy="2215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marL="284163" indent="-284163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all have </a:t>
            </a: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</a:p>
          <a:p>
            <a:pPr marL="284163" indent="-284163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 we can </a:t>
            </a: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people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need or how we feel</a:t>
            </a:r>
          </a:p>
          <a:p>
            <a:pPr marL="284163" indent="-284163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as dementia progresses people’s ability to express themselves, or to tell others what they need, declines</a:t>
            </a:r>
          </a:p>
          <a:p>
            <a:pPr marL="284163" indent="-284163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 we may have to </a:t>
            </a: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out from their behaviour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 person with dementia is feeling and what they need</a:t>
            </a: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EE12C5-F7D0-4D4C-AACC-EFC6A72B53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079F3C-AA5D-4C18-AC4C-9AACDFD4DCB4}"/>
              </a:ext>
            </a:extLst>
          </p:cNvPr>
          <p:cNvSpPr txBox="1"/>
          <p:nvPr/>
        </p:nvSpPr>
        <p:spPr>
          <a:xfrm>
            <a:off x="179512" y="195486"/>
            <a:ext cx="7219950" cy="523216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>
              <a:defRPr/>
            </a:pPr>
            <a:r>
              <a:rPr lang="en-GB" altLang="en-US" sz="2800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All behaviour </a:t>
            </a:r>
            <a:r>
              <a:rPr lang="en-GB" altLang="en-US" sz="28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happens for a reason</a:t>
            </a:r>
            <a:endParaRPr lang="en-GB" sz="2800" dirty="0">
              <a:latin typeface="Arial" charset="0"/>
              <a:ea typeface="ＭＳ Ｐゴシック" pitchFamily="-16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56"/>
    </mc:Choice>
    <mc:Fallback xmlns="">
      <p:transition spd="slow" advTm="47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3614" y="1025604"/>
            <a:ext cx="8844086" cy="1123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marL="266687">
              <a:spcAft>
                <a:spcPts val="1200"/>
              </a:spcAft>
              <a:buClr>
                <a:srgbClr val="78BE20"/>
              </a:buClr>
              <a:tabLst>
                <a:tab pos="542899" algn="l"/>
              </a:tabLst>
              <a:defRPr/>
            </a:pPr>
            <a:endParaRPr lang="en-GB" sz="2000" dirty="0">
              <a:solidFill>
                <a:srgbClr val="005E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42" indent="-171442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000"/>
              </a:spcAft>
              <a:defRPr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403648" y="1419622"/>
            <a:ext cx="5040560" cy="2520278"/>
          </a:xfrm>
          <a:prstGeom prst="wedgeRoundRectCallout">
            <a:avLst/>
          </a:prstGeom>
          <a:solidFill>
            <a:srgbClr val="78BE20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>
              <a:lnSpc>
                <a:spcPct val="90000"/>
              </a:lnSpc>
            </a:pP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new </a:t>
            </a:r>
          </a:p>
          <a:p>
            <a:pPr algn="ctr">
              <a:lnSpc>
                <a:spcPct val="90000"/>
              </a:lnSpc>
            </a:pP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(out of character) behaviours </a:t>
            </a:r>
          </a:p>
          <a:p>
            <a:pPr algn="ctr">
              <a:lnSpc>
                <a:spcPct val="90000"/>
              </a:lnSpc>
            </a:pP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noticed </a:t>
            </a:r>
          </a:p>
          <a:p>
            <a:pPr algn="ctr">
              <a:lnSpc>
                <a:spcPct val="90000"/>
              </a:lnSpc>
            </a:pP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person you are supporting?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6A627CC-C11F-4C8D-8BBE-DD076ABDE8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C0C7BF-ED38-4AEB-A4A8-52A8B37D5F47}"/>
              </a:ext>
            </a:extLst>
          </p:cNvPr>
          <p:cNvSpPr txBox="1"/>
          <p:nvPr/>
        </p:nvSpPr>
        <p:spPr>
          <a:xfrm>
            <a:off x="179512" y="221959"/>
            <a:ext cx="7219950" cy="954103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>
              <a:defRPr/>
            </a:pPr>
            <a:r>
              <a:rPr lang="en-GB" altLang="en-US" sz="2800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New / changing </a:t>
            </a:r>
            <a:r>
              <a:rPr lang="en-GB" altLang="en-US" sz="28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behaviours </a:t>
            </a:r>
            <a:endParaRPr lang="en-GB" altLang="en-US" sz="2800" kern="0" dirty="0">
              <a:solidFill>
                <a:srgbClr val="78BE2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sz="2800" dirty="0">
              <a:latin typeface="Arial" charset="0"/>
              <a:ea typeface="ＭＳ Ｐゴシック" pitchFamily="-16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63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8"/>
    </mc:Choice>
    <mc:Fallback xmlns="">
      <p:transition spd="slow" advTm="3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4217" y="1851670"/>
            <a:ext cx="8895566" cy="3693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6" tIns="45718" rIns="91436" bIns="45718" numCol="2">
            <a:spAutoFit/>
          </a:bodyPr>
          <a:lstStyle/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</a:t>
            </a: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Argumentative</a:t>
            </a: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Irritable</a:t>
            </a: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Resisting help and advice</a:t>
            </a: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compliant</a:t>
            </a: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and apathetic</a:t>
            </a: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Reassurance seeking </a:t>
            </a: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Obsessional and routine bound</a:t>
            </a: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Blaming others</a:t>
            </a: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Possessive</a:t>
            </a: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Clingy</a:t>
            </a: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trusting</a:t>
            </a:r>
          </a:p>
          <a:p>
            <a:pPr marL="742927" lvl="1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Disinhibited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544CEFC-7CB6-44AA-AAB5-28D7FBFBBE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D17253-42FE-4436-B274-E09391A412EA}"/>
              </a:ext>
            </a:extLst>
          </p:cNvPr>
          <p:cNvSpPr txBox="1"/>
          <p:nvPr/>
        </p:nvSpPr>
        <p:spPr>
          <a:xfrm>
            <a:off x="179512" y="195486"/>
            <a:ext cx="7219950" cy="954103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>
              <a:defRPr/>
            </a:pPr>
            <a:r>
              <a:rPr lang="en-GB" altLang="en-US" sz="2800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Examples of</a:t>
            </a:r>
            <a:r>
              <a:rPr lang="en-GB" altLang="en-US" sz="28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 new/changing behaviours</a:t>
            </a:r>
            <a:endParaRPr lang="en-GB" altLang="en-US" sz="2800" kern="0" dirty="0">
              <a:solidFill>
                <a:srgbClr val="78BE2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sz="2800" dirty="0">
              <a:latin typeface="Arial" charset="0"/>
              <a:ea typeface="ＭＳ Ｐゴシック" pitchFamily="-16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700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10"/>
    </mc:Choice>
    <mc:Fallback xmlns="">
      <p:transition spd="slow" advTm="46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339502"/>
            <a:ext cx="7363966" cy="523216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>
              <a:defRPr/>
            </a:pPr>
            <a:r>
              <a:rPr lang="en-GB" altLang="en-US" sz="2800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Remember </a:t>
            </a:r>
            <a:r>
              <a:rPr lang="en-GB" altLang="en-US" sz="28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each person is unique</a:t>
            </a:r>
            <a:endParaRPr lang="en-GB" sz="2800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419622"/>
            <a:ext cx="8208912" cy="2492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marL="177800" lvl="1">
              <a:spcAft>
                <a:spcPts val="1200"/>
              </a:spcAft>
              <a:buClr>
                <a:srgbClr val="78BE20"/>
              </a:buClr>
              <a:tabLst>
                <a:tab pos="542899" algn="l"/>
              </a:tabLst>
              <a:defRPr/>
            </a:pP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person is unique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terms of their character, their intellect, their life experiences etc. as well as in the type and extent of their dementia</a:t>
            </a:r>
          </a:p>
          <a:p>
            <a:pPr marL="177800" lvl="1">
              <a:spcAft>
                <a:spcPts val="1200"/>
              </a:spcAft>
              <a:buClr>
                <a:srgbClr val="78BE20"/>
              </a:buClr>
              <a:tabLst>
                <a:tab pos="542899" algn="l"/>
              </a:tabLst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may also be influenced by </a:t>
            </a: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physical health conditions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their </a:t>
            </a: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home circumstances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well as </a:t>
            </a: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lifestyle factors</a:t>
            </a:r>
          </a:p>
          <a:p>
            <a:pPr marL="177800" lvl="1">
              <a:spcAft>
                <a:spcPts val="1200"/>
              </a:spcAft>
              <a:buClr>
                <a:srgbClr val="78BE20"/>
              </a:buClr>
              <a:tabLst>
                <a:tab pos="542899" algn="l"/>
              </a:tabLst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>
              <a:spcAft>
                <a:spcPts val="1200"/>
              </a:spcAft>
              <a:buClr>
                <a:srgbClr val="78BE20"/>
              </a:buClr>
              <a:tabLst>
                <a:tab pos="542899" algn="l"/>
              </a:tabLst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changes bought about by dementia are experienced and progress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time will be </a:t>
            </a: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for every person</a:t>
            </a:r>
            <a:endParaRPr lang="en-GB" sz="1600" dirty="0">
              <a:solidFill>
                <a:srgbClr val="78BE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C25190-0FA7-43C7-9133-93B8B03212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85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73"/>
    </mc:Choice>
    <mc:Fallback xmlns="">
      <p:transition spd="slow" advTm="46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36041" y="1567411"/>
            <a:ext cx="8368407" cy="304239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Certain changes in behaviour are linked to changes in the frontal lobe of the brain – so to what extent is the frontal lobe affected in different types of </a:t>
            </a:r>
            <a:r>
              <a:rPr lang="en-GB" sz="18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</a:t>
            </a: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18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Fronto-temporal dementia </a:t>
            </a: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frontal lobe is typically damaged early in the disease process</a:t>
            </a:r>
          </a:p>
          <a:p>
            <a:pPr>
              <a:buClr>
                <a:srgbClr val="78BE20"/>
              </a:buClr>
            </a:pPr>
            <a:endParaRPr lang="en-GB" sz="1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18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Alzheimer’s</a:t>
            </a: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8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Lewy body dementia </a:t>
            </a: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frontal lobe less implicated in the early stages</a:t>
            </a:r>
          </a:p>
          <a:p>
            <a:pPr>
              <a:buClr>
                <a:srgbClr val="78BE20"/>
              </a:buClr>
              <a:defRPr/>
            </a:pPr>
            <a:endParaRPr lang="en-GB" sz="1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  <a:defRPr/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18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Vascular dementia </a:t>
            </a: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frontal lobe may be affected (it depends where the blockages or leaks in the blood supply to the brain have occurred)</a:t>
            </a:r>
            <a:endParaRPr lang="en-GB" sz="19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D28BC0-2155-4C8F-8939-6F1016462DB1}"/>
              </a:ext>
            </a:extLst>
          </p:cNvPr>
          <p:cNvSpPr/>
          <p:nvPr/>
        </p:nvSpPr>
        <p:spPr>
          <a:xfrm>
            <a:off x="323528" y="267494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dementia inevitably lead to changes in personality and behaviour?</a:t>
            </a:r>
            <a:endParaRPr lang="en-GB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EB8ED2C-7EE3-4A7F-9E1F-D287C624DE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445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42"/>
    </mc:Choice>
    <mc:Fallback xmlns="">
      <p:transition spd="slow" advTm="10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34876" y="1563638"/>
            <a:ext cx="8388424" cy="3098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person may become either uncharacteristically hyper-active.... or the opposite – quite passive &amp; and unmotivated</a:t>
            </a:r>
          </a:p>
          <a:p>
            <a:pPr marL="0" indent="0">
              <a:buNone/>
            </a:pPr>
            <a:endParaRPr lang="en-GB" sz="1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 be compulsive – and like to keep to very set ‘routines’</a:t>
            </a:r>
          </a:p>
          <a:p>
            <a:pPr marL="0" indent="0">
              <a:buNone/>
            </a:pPr>
            <a:endParaRPr lang="en-GB" sz="1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 be blunt in their comments or make rude remarks that are out of character for them</a:t>
            </a:r>
          </a:p>
          <a:p>
            <a:pPr marL="0" indent="0">
              <a:buNone/>
            </a:pPr>
            <a:endParaRPr lang="en-GB" sz="1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typically appear to be ‘in their own bubble’ and to find it difficult to appreciate another person’s point of view. </a:t>
            </a:r>
            <a:endParaRPr lang="en-GB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43517C-DA1C-4019-82A6-9A616F98A1C7}"/>
              </a:ext>
            </a:extLst>
          </p:cNvPr>
          <p:cNvSpPr txBox="1"/>
          <p:nvPr/>
        </p:nvSpPr>
        <p:spPr>
          <a:xfrm>
            <a:off x="179512" y="339502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</a:t>
            </a:r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frontal lobe behavioural &amp; personality changes look like?</a:t>
            </a:r>
            <a:endParaRPr lang="en-GB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F89AFF-5565-4BA8-9829-2249052B72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245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90"/>
    </mc:Choice>
    <mc:Fallback xmlns="">
      <p:transition spd="slow" advTm="67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339502"/>
            <a:ext cx="7200800" cy="954103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>
              <a:spcAft>
                <a:spcPts val="1200"/>
              </a:spcAft>
              <a:buClr>
                <a:srgbClr val="78BE20"/>
              </a:buClr>
              <a:tabLst>
                <a:tab pos="542899" algn="l"/>
              </a:tabLst>
              <a:defRPr/>
            </a:pPr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people with dementia have to cope with more than just memory loss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434" y="1416787"/>
            <a:ext cx="6771838" cy="3200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marL="274638" lvl="1" indent="-274638">
              <a:spcAft>
                <a:spcPts val="1200"/>
              </a:spcAft>
              <a:buClr>
                <a:srgbClr val="78BE20"/>
              </a:buClr>
              <a:tabLst>
                <a:tab pos="542899" algn="l"/>
              </a:tabLst>
              <a:defRPr/>
            </a:pPr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also have to cope with:</a:t>
            </a: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638" lvl="1" indent="-274638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899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practical skills</a:t>
            </a:r>
          </a:p>
          <a:p>
            <a:pPr marL="274638" lvl="1" indent="-274638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899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role</a:t>
            </a:r>
          </a:p>
          <a:p>
            <a:pPr marL="274638" lvl="1" indent="-274638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899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hobbies / interests</a:t>
            </a:r>
          </a:p>
          <a:p>
            <a:pPr marL="274638" lvl="1" indent="-274638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899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friendships </a:t>
            </a:r>
          </a:p>
          <a:p>
            <a:pPr marL="274638" lvl="1" indent="-274638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899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security / peace of mind </a:t>
            </a:r>
          </a:p>
          <a:p>
            <a:pPr marL="274638" lvl="1" indent="-274638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899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intimacy </a:t>
            </a:r>
          </a:p>
          <a:p>
            <a:pPr marL="274638" lvl="1" indent="-274638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899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/ change in the sense of self and self-confidence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2F9006-1D7C-44EB-A5C9-551AA6D2C9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1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62"/>
    </mc:Choice>
    <mc:Fallback xmlns="">
      <p:transition spd="slow" advTm="58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4|10|1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0.7|14.3|9.2|37.3|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28.2|10|3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4|16.6|1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5.5|1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19.7|19.6|1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8.8|13.1|18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.6|5.8|10.3|7|6.5|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8.9|12.7|11|22.1|2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D51B4D4503A14BA5EA1877A34D459A" ma:contentTypeVersion="13" ma:contentTypeDescription="Create a new document." ma:contentTypeScope="" ma:versionID="bf6019188199353da2999eabcffe4de0">
  <xsd:schema xmlns:xsd="http://www.w3.org/2001/XMLSchema" xmlns:xs="http://www.w3.org/2001/XMLSchema" xmlns:p="http://schemas.microsoft.com/office/2006/metadata/properties" xmlns:ns3="76487b83-bbbe-42ec-851e-44a54373de89" xmlns:ns4="d9feb5f4-b1d3-4bf0-9150-7d148e0d61ce" targetNamespace="http://schemas.microsoft.com/office/2006/metadata/properties" ma:root="true" ma:fieldsID="0538c29e7bea05bab094e2047dbf3efd" ns3:_="" ns4:_="">
    <xsd:import namespace="76487b83-bbbe-42ec-851e-44a54373de89"/>
    <xsd:import namespace="d9feb5f4-b1d3-4bf0-9150-7d148e0d61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487b83-bbbe-42ec-851e-44a54373de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feb5f4-b1d3-4bf0-9150-7d148e0d61c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FF5243-467A-4F51-8076-31C5F27FCF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487b83-bbbe-42ec-851e-44a54373de89"/>
    <ds:schemaRef ds:uri="d9feb5f4-b1d3-4bf0-9150-7d148e0d61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C9D423-B011-4618-931C-31B2DB1980E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385A821-08C0-4C7F-A39E-4C38C43069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2780</TotalTime>
  <Words>924</Words>
  <Application>Microsoft Office PowerPoint</Application>
  <PresentationFormat>On-screen Show (16:9)</PresentationFormat>
  <Paragraphs>117</Paragraphs>
  <Slides>13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tell the difference?</vt:lpstr>
      <vt:lpstr>PowerPoint Presentation</vt:lpstr>
    </vt:vector>
  </TitlesOfParts>
  <Company>Berkshire Healthcare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terms:created xsi:type="dcterms:W3CDTF">2018-07-13T15:01:35Z</dcterms:created>
  <dcterms:modified xsi:type="dcterms:W3CDTF">2021-07-02T12:55:23Z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0x010100DED51B4D4503A14BA5EA1877A34D459A</vt:lpwstr>
  </property>
</Properties>
</file>