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8" r:id="rId6"/>
    <p:sldId id="262" r:id="rId7"/>
    <p:sldId id="263" r:id="rId8"/>
    <p:sldId id="264" r:id="rId9"/>
    <p:sldId id="265" r:id="rId10"/>
    <p:sldId id="259" r:id="rId11"/>
    <p:sldId id="261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78BE20"/>
    <a:srgbClr val="41B6E6"/>
    <a:srgbClr val="003087"/>
    <a:srgbClr val="768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DF0F2E-D385-4CE8-95E0-DA27EA89BBC3}" v="18" dt="2021-07-02T12:51:32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60"/>
  </p:normalViewPr>
  <p:slideViewPr>
    <p:cSldViewPr showGuides="1">
      <p:cViewPr varScale="1">
        <p:scale>
          <a:sx n="129" d="100"/>
          <a:sy n="129" d="100"/>
        </p:scale>
        <p:origin x="192" y="396"/>
      </p:cViewPr>
      <p:guideLst>
        <p:guide orient="horz" pos="98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899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Allin" userId="feda722f-d556-4a92-a58e-279c634fffad" providerId="ADAL" clId="{DBB8C843-3260-4496-81F4-8720B16679CF}"/>
    <pc:docChg chg="undo custSel modSld">
      <pc:chgData name="Richard Allin" userId="feda722f-d556-4a92-a58e-279c634fffad" providerId="ADAL" clId="{DBB8C843-3260-4496-81F4-8720B16679CF}" dt="2021-06-03T15:37:49.994" v="873" actId="255"/>
      <pc:docMkLst>
        <pc:docMk/>
      </pc:docMkLst>
      <pc:sldChg chg="modSp mod">
        <pc:chgData name="Richard Allin" userId="feda722f-d556-4a92-a58e-279c634fffad" providerId="ADAL" clId="{DBB8C843-3260-4496-81F4-8720B16679CF}" dt="2021-06-03T15:36:54.994" v="862" actId="1076"/>
        <pc:sldMkLst>
          <pc:docMk/>
          <pc:sldMk cId="36518167" sldId="259"/>
        </pc:sldMkLst>
        <pc:spChg chg="mod">
          <ac:chgData name="Richard Allin" userId="feda722f-d556-4a92-a58e-279c634fffad" providerId="ADAL" clId="{DBB8C843-3260-4496-81F4-8720B16679CF}" dt="2021-06-03T15:36:08.083" v="810" actId="1076"/>
          <ac:spMkLst>
            <pc:docMk/>
            <pc:sldMk cId="36518167" sldId="259"/>
            <ac:spMk id="3" creationId="{00000000-0000-0000-0000-000000000000}"/>
          </ac:spMkLst>
        </pc:spChg>
        <pc:spChg chg="mod">
          <ac:chgData name="Richard Allin" userId="feda722f-d556-4a92-a58e-279c634fffad" providerId="ADAL" clId="{DBB8C843-3260-4496-81F4-8720B16679CF}" dt="2021-06-03T15:36:54.994" v="862" actId="1076"/>
          <ac:spMkLst>
            <pc:docMk/>
            <pc:sldMk cId="36518167" sldId="259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DBB8C843-3260-4496-81F4-8720B16679CF}" dt="2021-06-03T15:37:49.994" v="873" actId="255"/>
        <pc:sldMkLst>
          <pc:docMk/>
          <pc:sldMk cId="543054317" sldId="261"/>
        </pc:sldMkLst>
        <pc:spChg chg="mod">
          <ac:chgData name="Richard Allin" userId="feda722f-d556-4a92-a58e-279c634fffad" providerId="ADAL" clId="{DBB8C843-3260-4496-81F4-8720B16679CF}" dt="2021-06-03T15:37:49.994" v="873" actId="255"/>
          <ac:spMkLst>
            <pc:docMk/>
            <pc:sldMk cId="543054317" sldId="261"/>
            <ac:spMk id="2" creationId="{00000000-0000-0000-0000-000000000000}"/>
          </ac:spMkLst>
        </pc:spChg>
      </pc:sldChg>
      <pc:sldChg chg="modSp mod">
        <pc:chgData name="Richard Allin" userId="feda722f-d556-4a92-a58e-279c634fffad" providerId="ADAL" clId="{DBB8C843-3260-4496-81F4-8720B16679CF}" dt="2021-06-03T15:28:09.787" v="71" actId="948"/>
        <pc:sldMkLst>
          <pc:docMk/>
          <pc:sldMk cId="756186149" sldId="263"/>
        </pc:sldMkLst>
        <pc:spChg chg="mod">
          <ac:chgData name="Richard Allin" userId="feda722f-d556-4a92-a58e-279c634fffad" providerId="ADAL" clId="{DBB8C843-3260-4496-81F4-8720B16679CF}" dt="2021-06-03T15:28:09.787" v="71" actId="948"/>
          <ac:spMkLst>
            <pc:docMk/>
            <pc:sldMk cId="756186149" sldId="263"/>
            <ac:spMk id="3" creationId="{00000000-0000-0000-0000-000000000000}"/>
          </ac:spMkLst>
        </pc:spChg>
      </pc:sldChg>
      <pc:sldChg chg="modSp mod">
        <pc:chgData name="Richard Allin" userId="feda722f-d556-4a92-a58e-279c634fffad" providerId="ADAL" clId="{DBB8C843-3260-4496-81F4-8720B16679CF}" dt="2021-06-03T15:32:09.945" v="191" actId="207"/>
        <pc:sldMkLst>
          <pc:docMk/>
          <pc:sldMk cId="2718136962" sldId="264"/>
        </pc:sldMkLst>
        <pc:spChg chg="mod">
          <ac:chgData name="Richard Allin" userId="feda722f-d556-4a92-a58e-279c634fffad" providerId="ADAL" clId="{DBB8C843-3260-4496-81F4-8720B16679CF}" dt="2021-06-03T15:32:09.945" v="191" actId="207"/>
          <ac:spMkLst>
            <pc:docMk/>
            <pc:sldMk cId="2718136962" sldId="264"/>
            <ac:spMk id="3" creationId="{00000000-0000-0000-0000-000000000000}"/>
          </ac:spMkLst>
        </pc:spChg>
        <pc:spChg chg="mod">
          <ac:chgData name="Richard Allin" userId="feda722f-d556-4a92-a58e-279c634fffad" providerId="ADAL" clId="{DBB8C843-3260-4496-81F4-8720B16679CF}" dt="2021-06-03T15:29:56.694" v="151" actId="12"/>
          <ac:spMkLst>
            <pc:docMk/>
            <pc:sldMk cId="2718136962" sldId="264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DBB8C843-3260-4496-81F4-8720B16679CF}" dt="2021-06-03T15:32:18.962" v="192" actId="207"/>
        <pc:sldMkLst>
          <pc:docMk/>
          <pc:sldMk cId="2901670729" sldId="265"/>
        </pc:sldMkLst>
        <pc:spChg chg="mod">
          <ac:chgData name="Richard Allin" userId="feda722f-d556-4a92-a58e-279c634fffad" providerId="ADAL" clId="{DBB8C843-3260-4496-81F4-8720B16679CF}" dt="2021-06-03T15:32:18.962" v="192" actId="207"/>
          <ac:spMkLst>
            <pc:docMk/>
            <pc:sldMk cId="2901670729" sldId="265"/>
            <ac:spMk id="2" creationId="{00000000-0000-0000-0000-000000000000}"/>
          </ac:spMkLst>
        </pc:spChg>
        <pc:spChg chg="mod">
          <ac:chgData name="Richard Allin" userId="feda722f-d556-4a92-a58e-279c634fffad" providerId="ADAL" clId="{DBB8C843-3260-4496-81F4-8720B16679CF}" dt="2021-06-03T15:31:49.032" v="189" actId="20577"/>
          <ac:spMkLst>
            <pc:docMk/>
            <pc:sldMk cId="2901670729" sldId="265"/>
            <ac:spMk id="3" creationId="{00000000-0000-0000-0000-000000000000}"/>
          </ac:spMkLst>
        </pc:spChg>
      </pc:sldChg>
    </pc:docChg>
  </pc:docChgLst>
  <pc:docChgLst>
    <pc:chgData name="Richard Allin" userId="feda722f-d556-4a92-a58e-279c634fffad" providerId="ADAL" clId="{69DF0F2E-D385-4CE8-95E0-DA27EA89BBC3}"/>
    <pc:docChg chg="modSld">
      <pc:chgData name="Richard Allin" userId="feda722f-d556-4a92-a58e-279c634fffad" providerId="ADAL" clId="{69DF0F2E-D385-4CE8-95E0-DA27EA89BBC3}" dt="2021-07-02T12:51:35.065" v="36" actId="255"/>
      <pc:docMkLst>
        <pc:docMk/>
      </pc:docMkLst>
      <pc:sldChg chg="addSp delSp modSp mod modAnim">
        <pc:chgData name="Richard Allin" userId="feda722f-d556-4a92-a58e-279c634fffad" providerId="ADAL" clId="{69DF0F2E-D385-4CE8-95E0-DA27EA89BBC3}" dt="2021-07-02T12:46:46.983" v="12" actId="27614"/>
        <pc:sldMkLst>
          <pc:docMk/>
          <pc:sldMk cId="4249638810" sldId="258"/>
        </pc:sldMkLst>
        <pc:picChg chg="add mod">
          <ac:chgData name="Richard Allin" userId="feda722f-d556-4a92-a58e-279c634fffad" providerId="ADAL" clId="{69DF0F2E-D385-4CE8-95E0-DA27EA89BBC3}" dt="2021-07-02T12:46:46.983" v="12" actId="27614"/>
          <ac:picMkLst>
            <pc:docMk/>
            <pc:sldMk cId="4249638810" sldId="258"/>
            <ac:picMk id="5" creationId="{E877DB07-DF90-484C-BD98-FF8626642326}"/>
          </ac:picMkLst>
        </pc:picChg>
        <pc:picChg chg="del">
          <ac:chgData name="Richard Allin" userId="feda722f-d556-4a92-a58e-279c634fffad" providerId="ADAL" clId="{69DF0F2E-D385-4CE8-95E0-DA27EA89BBC3}" dt="2021-07-02T12:46:37.368" v="5" actId="478"/>
          <ac:picMkLst>
            <pc:docMk/>
            <pc:sldMk cId="4249638810" sldId="258"/>
            <ac:picMk id="1027" creationId="{00000000-0000-0000-0000-000000000000}"/>
          </ac:picMkLst>
        </pc:picChg>
        <pc:picChg chg="del mod">
          <ac:chgData name="Richard Allin" userId="feda722f-d556-4a92-a58e-279c634fffad" providerId="ADAL" clId="{69DF0F2E-D385-4CE8-95E0-DA27EA89BBC3}" dt="2021-07-02T12:46:38.072" v="7" actId="478"/>
          <ac:picMkLst>
            <pc:docMk/>
            <pc:sldMk cId="4249638810" sldId="258"/>
            <ac:picMk id="1028" creationId="{00000000-0000-0000-0000-000000000000}"/>
          </ac:picMkLst>
        </pc:picChg>
        <pc:picChg chg="del">
          <ac:chgData name="Richard Allin" userId="feda722f-d556-4a92-a58e-279c634fffad" providerId="ADAL" clId="{69DF0F2E-D385-4CE8-95E0-DA27EA89BBC3}" dt="2021-07-02T12:46:36.536" v="4" actId="478"/>
          <ac:picMkLst>
            <pc:docMk/>
            <pc:sldMk cId="4249638810" sldId="258"/>
            <ac:picMk id="1039" creationId="{00000000-0000-0000-0000-000000000000}"/>
          </ac:picMkLst>
        </pc:picChg>
        <pc:picChg chg="del">
          <ac:chgData name="Richard Allin" userId="feda722f-d556-4a92-a58e-279c634fffad" providerId="ADAL" clId="{69DF0F2E-D385-4CE8-95E0-DA27EA89BBC3}" dt="2021-07-02T12:46:38.897" v="8" actId="478"/>
          <ac:picMkLst>
            <pc:docMk/>
            <pc:sldMk cId="4249638810" sldId="258"/>
            <ac:picMk id="1043" creationId="{00000000-0000-0000-0000-000000000000}"/>
          </ac:picMkLst>
        </pc:picChg>
      </pc:sldChg>
      <pc:sldChg chg="modSp mod">
        <pc:chgData name="Richard Allin" userId="feda722f-d556-4a92-a58e-279c634fffad" providerId="ADAL" clId="{69DF0F2E-D385-4CE8-95E0-DA27EA89BBC3}" dt="2021-07-02T12:51:35.065" v="36" actId="255"/>
        <pc:sldMkLst>
          <pc:docMk/>
          <pc:sldMk cId="36518167" sldId="259"/>
        </pc:sldMkLst>
        <pc:spChg chg="mod">
          <ac:chgData name="Richard Allin" userId="feda722f-d556-4a92-a58e-279c634fffad" providerId="ADAL" clId="{69DF0F2E-D385-4CE8-95E0-DA27EA89BBC3}" dt="2021-07-02T12:51:35.065" v="36" actId="255"/>
          <ac:spMkLst>
            <pc:docMk/>
            <pc:sldMk cId="36518167" sldId="259"/>
            <ac:spMk id="4" creationId="{00000000-0000-0000-0000-000000000000}"/>
          </ac:spMkLst>
        </pc:spChg>
      </pc:sldChg>
      <pc:sldChg chg="addSp delSp modSp mod modAnim">
        <pc:chgData name="Richard Allin" userId="feda722f-d556-4a92-a58e-279c634fffad" providerId="ADAL" clId="{69DF0F2E-D385-4CE8-95E0-DA27EA89BBC3}" dt="2021-07-02T12:51:06.681" v="25" actId="1076"/>
        <pc:sldMkLst>
          <pc:docMk/>
          <pc:sldMk cId="3911353975" sldId="262"/>
        </pc:sldMkLst>
        <pc:picChg chg="add mod">
          <ac:chgData name="Richard Allin" userId="feda722f-d556-4a92-a58e-279c634fffad" providerId="ADAL" clId="{69DF0F2E-D385-4CE8-95E0-DA27EA89BBC3}" dt="2021-07-02T12:51:01.800" v="20" actId="27614"/>
          <ac:picMkLst>
            <pc:docMk/>
            <pc:sldMk cId="3911353975" sldId="262"/>
            <ac:picMk id="3" creationId="{B596C2EE-E3D3-49CF-8151-A035B0EBCC5F}"/>
          </ac:picMkLst>
        </pc:picChg>
        <pc:picChg chg="add mod">
          <ac:chgData name="Richard Allin" userId="feda722f-d556-4a92-a58e-279c634fffad" providerId="ADAL" clId="{69DF0F2E-D385-4CE8-95E0-DA27EA89BBC3}" dt="2021-07-02T12:51:06.681" v="25" actId="1076"/>
          <ac:picMkLst>
            <pc:docMk/>
            <pc:sldMk cId="3911353975" sldId="262"/>
            <ac:picMk id="6" creationId="{F4F96A97-FF68-4B43-8AFF-54A0BC7900BD}"/>
          </ac:picMkLst>
        </pc:picChg>
        <pc:picChg chg="del">
          <ac:chgData name="Richard Allin" userId="feda722f-d556-4a92-a58e-279c634fffad" providerId="ADAL" clId="{69DF0F2E-D385-4CE8-95E0-DA27EA89BBC3}" dt="2021-07-02T12:50:09.816" v="16" actId="478"/>
          <ac:picMkLst>
            <pc:docMk/>
            <pc:sldMk cId="3911353975" sldId="262"/>
            <ac:picMk id="3076" creationId="{00000000-0000-0000-0000-000000000000}"/>
          </ac:picMkLst>
        </pc:picChg>
        <pc:picChg chg="del">
          <ac:chgData name="Richard Allin" userId="feda722f-d556-4a92-a58e-279c634fffad" providerId="ADAL" clId="{69DF0F2E-D385-4CE8-95E0-DA27EA89BBC3}" dt="2021-07-02T12:50:10.663" v="17" actId="478"/>
          <ac:picMkLst>
            <pc:docMk/>
            <pc:sldMk cId="3911353975" sldId="262"/>
            <ac:picMk id="3077" creationId="{00000000-0000-0000-0000-000000000000}"/>
          </ac:picMkLst>
        </pc:picChg>
        <pc:picChg chg="del">
          <ac:chgData name="Richard Allin" userId="feda722f-d556-4a92-a58e-279c634fffad" providerId="ADAL" clId="{69DF0F2E-D385-4CE8-95E0-DA27EA89BBC3}" dt="2021-07-02T12:50:09.137" v="15" actId="478"/>
          <ac:picMkLst>
            <pc:docMk/>
            <pc:sldMk cId="3911353975" sldId="262"/>
            <ac:picMk id="3079" creationId="{00000000-0000-0000-0000-000000000000}"/>
          </ac:picMkLst>
        </pc:picChg>
        <pc:picChg chg="del">
          <ac:chgData name="Richard Allin" userId="feda722f-d556-4a92-a58e-279c634fffad" providerId="ADAL" clId="{69DF0F2E-D385-4CE8-95E0-DA27EA89BBC3}" dt="2021-07-02T12:50:08.378" v="14" actId="478"/>
          <ac:picMkLst>
            <pc:docMk/>
            <pc:sldMk cId="3911353975" sldId="262"/>
            <ac:picMk id="3080" creationId="{00000000-0000-0000-0000-000000000000}"/>
          </ac:picMkLst>
        </pc:picChg>
        <pc:picChg chg="del">
          <ac:chgData name="Richard Allin" userId="feda722f-d556-4a92-a58e-279c634fffad" providerId="ADAL" clId="{69DF0F2E-D385-4CE8-95E0-DA27EA89BBC3}" dt="2021-07-02T12:50:07.443" v="13" actId="478"/>
          <ac:picMkLst>
            <pc:docMk/>
            <pc:sldMk cId="3911353975" sldId="262"/>
            <ac:picMk id="3081" creationId="{00000000-0000-0000-0000-000000000000}"/>
          </ac:picMkLst>
        </pc:picChg>
      </pc:sldChg>
      <pc:sldChg chg="modSp mod">
        <pc:chgData name="Richard Allin" userId="feda722f-d556-4a92-a58e-279c634fffad" providerId="ADAL" clId="{69DF0F2E-D385-4CE8-95E0-DA27EA89BBC3}" dt="2021-07-02T12:51:16.370" v="26" actId="255"/>
        <pc:sldMkLst>
          <pc:docMk/>
          <pc:sldMk cId="2718136962" sldId="264"/>
        </pc:sldMkLst>
        <pc:spChg chg="mod">
          <ac:chgData name="Richard Allin" userId="feda722f-d556-4a92-a58e-279c634fffad" providerId="ADAL" clId="{69DF0F2E-D385-4CE8-95E0-DA27EA89BBC3}" dt="2021-07-02T12:51:16.370" v="26" actId="255"/>
          <ac:spMkLst>
            <pc:docMk/>
            <pc:sldMk cId="2718136962" sldId="264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69DF0F2E-D385-4CE8-95E0-DA27EA89BBC3}" dt="2021-07-02T12:51:24.337" v="27" actId="255"/>
        <pc:sldMkLst>
          <pc:docMk/>
          <pc:sldMk cId="2901670729" sldId="265"/>
        </pc:sldMkLst>
        <pc:spChg chg="mod">
          <ac:chgData name="Richard Allin" userId="feda722f-d556-4a92-a58e-279c634fffad" providerId="ADAL" clId="{69DF0F2E-D385-4CE8-95E0-DA27EA89BBC3}" dt="2021-07-02T12:51:24.337" v="27" actId="255"/>
          <ac:spMkLst>
            <pc:docMk/>
            <pc:sldMk cId="2901670729" sldId="265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1A715-D1F6-48AF-B72E-DFA7B505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6DF73-3D36-4CA6-AA46-3170F1FF9A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795D-4481-432F-8855-3AF62738EFE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1BA1F-51A8-46F7-94E5-00EC7A9AC6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BCF57-61CF-438E-A0ED-ABEC039650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DADFA-0BD8-474F-93C7-20290C40B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7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105F1-F1B8-411A-BCA9-E5C985644F77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526DF-A698-42DB-86F2-301E8BC2B6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27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526DF-A698-42DB-86F2-301E8BC2B67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857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3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49" r:id="rId3"/>
    <p:sldLayoutId id="2147483650" r:id="rId4"/>
    <p:sldLayoutId id="2147483656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0.jp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7.png"/><Relationship Id="rId4" Type="http://schemas.openxmlformats.org/officeDocument/2006/relationships/hyperlink" Target="http://www.joindementiaresearch.nihr.ac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9512" y="1419622"/>
            <a:ext cx="8497887" cy="13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78BE20"/>
                </a:solidFill>
              </a:rPr>
              <a:t>Berkshire Memory and Cognition Research Centre</a:t>
            </a:r>
          </a:p>
          <a:p>
            <a:pPr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chemeClr val="bg1"/>
                </a:solidFill>
              </a:rPr>
              <a:t>        </a:t>
            </a:r>
            <a:r>
              <a:rPr lang="en-GB" altLang="en-US" sz="4800" b="1" dirty="0">
                <a:solidFill>
                  <a:schemeClr val="bg1"/>
                </a:solidFill>
              </a:rPr>
              <a:t>Healthcare Research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74985" y="4515966"/>
            <a:ext cx="8345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78BE20"/>
                </a:solidFill>
              </a:rPr>
              <a:t>Sarra Blackman</a:t>
            </a:r>
            <a:endParaRPr lang="en-GB" altLang="en-US" sz="1800" b="1" dirty="0">
              <a:solidFill>
                <a:srgbClr val="78BE2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0"/>
    </mc:Choice>
    <mc:Fallback xmlns="">
      <p:transition spd="slow" advTm="1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What does Research </a:t>
            </a:r>
            <a:r>
              <a:rPr lang="en-GB" altLang="en-US" sz="3200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mean to you?</a:t>
            </a:r>
            <a:endParaRPr lang="en-GB" altLang="en-US" sz="3200" kern="0" dirty="0">
              <a:solidFill>
                <a:srgbClr val="0070C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3614" y="1025604"/>
            <a:ext cx="8844086" cy="661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  <a:defRPr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pic>
        <p:nvPicPr>
          <p:cNvPr id="5" name="Picture 4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E877DB07-DF90-484C-BD98-FF8626642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25864"/>
            <a:ext cx="4709120" cy="3139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63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348"/>
    </mc:Choice>
    <mc:Fallback xmlns="">
      <p:transition advTm="5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512" y="195486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What does Research </a:t>
            </a:r>
            <a:r>
              <a:rPr lang="en-GB" altLang="en-US" sz="3200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mean to you?</a:t>
            </a:r>
            <a:endParaRPr lang="en-GB" altLang="en-US" sz="3200" kern="0" dirty="0">
              <a:solidFill>
                <a:srgbClr val="0070C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B596C2EE-E3D3-49CF-8151-A035B0EBC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91630"/>
            <a:ext cx="3657600" cy="2438400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4F96A97-FF68-4B43-8AFF-54A0BC7900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00933"/>
            <a:ext cx="3657600" cy="243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3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20"/>
    </mc:Choice>
    <mc:Fallback xmlns="">
      <p:transition spd="slow" advTm="48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Where does</a:t>
            </a:r>
            <a:r>
              <a:rPr lang="en-GB" altLang="en-US" sz="3200" b="1" kern="0" dirty="0">
                <a:solidFill>
                  <a:srgbClr val="003087"/>
                </a:solidFill>
                <a:latin typeface="Arial" charset="0"/>
                <a:ea typeface="ＭＳ Ｐゴシック" pitchFamily="-16" charset="-128"/>
              </a:rPr>
              <a:t> </a:t>
            </a:r>
            <a:r>
              <a:rPr lang="en-GB" altLang="en-US" sz="3200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research come from?</a:t>
            </a:r>
            <a:r>
              <a:rPr lang="en-GB" altLang="en-US" sz="3200" kern="0" dirty="0">
                <a:solidFill>
                  <a:srgbClr val="0070C0"/>
                </a:solidFill>
                <a:latin typeface="Arial" charset="0"/>
                <a:ea typeface="ＭＳ Ｐゴシック" pitchFamily="-16" charset="-128"/>
              </a:rPr>
              <a:t>       </a:t>
            </a: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322" y="1203598"/>
            <a:ext cx="849735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Academics…</a:t>
            </a: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staff and students</a:t>
            </a:r>
          </a:p>
          <a:p>
            <a:pPr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companies…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Medicines and medical devices</a:t>
            </a:r>
          </a:p>
          <a:p>
            <a:pPr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NHS Staff…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Consultants and Healthcare Professionals</a:t>
            </a:r>
          </a:p>
          <a:p>
            <a:pPr marL="266700" algn="ctr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algn="ctr"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our healthcare research is regulated by the </a:t>
            </a:r>
          </a:p>
          <a:p>
            <a:pPr marL="266700" algn="ctr"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Institute of Health Research (NIHR) and </a:t>
            </a:r>
          </a:p>
          <a:p>
            <a:pPr marL="266700" algn="ctr"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undergoes a rigorous ethical approval process.</a:t>
            </a: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48"/>
    </mc:Choice>
    <mc:Fallback xmlns="">
      <p:transition spd="slow" advTm="91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Why </a:t>
            </a:r>
            <a:r>
              <a:rPr lang="en-GB" altLang="en-US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take part</a:t>
            </a:r>
            <a:r>
              <a:rPr lang="en-GB" altLang="en-US" sz="32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?</a:t>
            </a:r>
            <a:endParaRPr lang="en-GB" altLang="en-US" sz="3200" kern="0" dirty="0">
              <a:solidFill>
                <a:srgbClr val="0070C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116" y="981095"/>
            <a:ext cx="84973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225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to develop better treatments and improve health care services</a:t>
            </a:r>
          </a:p>
          <a:p>
            <a:pPr marL="276225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part in research can be a rewarding experience</a:t>
            </a:r>
          </a:p>
          <a:p>
            <a:pPr marL="276225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research your voice can be heard</a:t>
            </a:r>
          </a:p>
          <a:p>
            <a:pPr marL="276225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support you all of the way through the study process</a:t>
            </a:r>
          </a:p>
          <a:p>
            <a:pPr>
              <a:spcAft>
                <a:spcPts val="1200"/>
              </a:spcAft>
              <a:buClr>
                <a:srgbClr val="78BE20"/>
              </a:buClr>
              <a:tabLst>
                <a:tab pos="18097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year the clinical research network organise a satisfaction survey for participants. </a:t>
            </a:r>
          </a:p>
          <a:p>
            <a:pPr>
              <a:spcAft>
                <a:spcPts val="1200"/>
              </a:spcAft>
              <a:buClr>
                <a:srgbClr val="78BE20"/>
              </a:buClr>
              <a:tabLst>
                <a:tab pos="180975" algn="l"/>
              </a:tabLst>
              <a:defRPr/>
            </a:pP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year 2019/20: </a:t>
            </a:r>
          </a:p>
          <a:p>
            <a:pPr marL="276225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96% of participants said that taking part was a good experience</a:t>
            </a:r>
          </a:p>
          <a:p>
            <a:pPr marL="276225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87% said that they would take part again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43"/>
    </mc:Choice>
    <mc:Fallback xmlns="">
      <p:transition spd="slow" advTm="60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What are </a:t>
            </a:r>
            <a:r>
              <a:rPr lang="en-GB" altLang="en-US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your rights?</a:t>
            </a:r>
            <a:endParaRPr lang="en-GB" altLang="en-US" sz="3200" b="1" kern="0" dirty="0">
              <a:solidFill>
                <a:srgbClr val="0070C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116" y="987574"/>
            <a:ext cx="84973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78BE20"/>
              </a:buClr>
              <a:tabLst>
                <a:tab pos="361950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helps improve our understanding of conditions and helps us to improve treatments and services. </a:t>
            </a:r>
          </a:p>
          <a:p>
            <a:pPr>
              <a:spcAft>
                <a:spcPts val="1200"/>
              </a:spcAft>
              <a:buClr>
                <a:srgbClr val="78BE20"/>
              </a:buClr>
              <a:tabLst>
                <a:tab pos="361950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research active providers are shown to provide better care to patients this is regardless of participation. </a:t>
            </a:r>
          </a:p>
          <a:p>
            <a:pPr marL="276225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361950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a participant is always voluntary and participants are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informed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agreeing</a:t>
            </a:r>
          </a:p>
          <a:p>
            <a:pPr marL="276225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361950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Asking to find out more about a study does not mean you have to take part</a:t>
            </a:r>
          </a:p>
          <a:p>
            <a:pPr marL="276225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361950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the right to withdraw at any point and this will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affect your medical care or treatment</a:t>
            </a:r>
          </a:p>
          <a:p>
            <a:pPr marL="276225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361950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never be identifiable in the findings or reports written as a result of the research that you have taken part in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73"/>
    </mc:Choice>
    <mc:Fallback xmlns="">
      <p:transition spd="slow" advTm="8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200" b="1" kern="0" dirty="0">
                <a:solidFill>
                  <a:srgbClr val="005EB8"/>
                </a:solidFill>
                <a:latin typeface="Arial" charset="0"/>
                <a:ea typeface="ＭＳ Ｐゴシック" pitchFamily="-16" charset="-128"/>
              </a:rPr>
              <a:t>How to </a:t>
            </a:r>
            <a:r>
              <a:rPr lang="en-GB" altLang="en-US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get involved</a:t>
            </a:r>
            <a:endParaRPr lang="en-GB" altLang="en-US" sz="3200" b="1" kern="0" dirty="0">
              <a:solidFill>
                <a:srgbClr val="0070C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953" y="1057260"/>
            <a:ext cx="8916094" cy="3631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5725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our Memory Clinic team, or contact our Research Team directly if you’d like to know more</a:t>
            </a:r>
          </a:p>
          <a:p>
            <a:pPr marL="85725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5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 name to our Research Interest List </a:t>
            </a:r>
          </a:p>
          <a:p>
            <a:pPr marL="85725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in a leaflet reply slip – this register remains confidential within Berkshire Healthcare NHS Foundation Trust</a:t>
            </a:r>
          </a:p>
          <a:p>
            <a:pPr marL="85725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5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for ‘Join Dementia Research’ </a:t>
            </a:r>
          </a:p>
          <a:p>
            <a:pPr marL="85725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 self-referral online (</a:t>
            </a:r>
            <a:r>
              <a:rPr lang="en-GB" sz="1500" dirty="0">
                <a:hlinkClick r:id="rId4"/>
              </a:rPr>
              <a:t>www.joindementiaresearch.nihr.ac.uk/</a:t>
            </a:r>
            <a:r>
              <a:rPr lang="en-GB" sz="1500" dirty="0"/>
              <a:t>) </a:t>
            </a: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paper copy</a:t>
            </a:r>
          </a:p>
          <a:p>
            <a:pPr marL="85725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5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interest in a specific study</a:t>
            </a:r>
          </a:p>
          <a:p>
            <a:pPr marL="85725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ask to take part in specific studies you’re interested in, without joining the register. </a:t>
            </a:r>
          </a:p>
          <a:p>
            <a:pPr marL="266700" algn="ctr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5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never under any obligation. </a:t>
            </a:r>
          </a:p>
          <a:p>
            <a:pPr marL="266700" algn="ctr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5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opt out, decline or withdraw from any study at any time.</a:t>
            </a:r>
            <a:endParaRPr lang="en-GB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4"/>
    </mc:Choice>
    <mc:Fallback xmlns="">
      <p:transition spd="slow" advTm="9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18182" y="1131590"/>
            <a:ext cx="8497887" cy="393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005EB8"/>
                </a:solidFill>
              </a:rPr>
              <a:t>Thank you</a:t>
            </a:r>
          </a:p>
          <a:p>
            <a:pPr>
              <a:lnSpc>
                <a:spcPts val="37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rgbClr val="78BE20"/>
                </a:solidFill>
              </a:rPr>
              <a:t>               </a:t>
            </a:r>
            <a:r>
              <a:rPr lang="en-GB" altLang="en-US" sz="4000" dirty="0">
                <a:solidFill>
                  <a:srgbClr val="78BE20"/>
                </a:solidFill>
              </a:rPr>
              <a:t>questions…</a:t>
            </a:r>
          </a:p>
          <a:p>
            <a:pPr>
              <a:lnSpc>
                <a:spcPts val="3700"/>
              </a:lnSpc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rgbClr val="78BE2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78BE20"/>
                </a:solidFill>
              </a:rPr>
              <a:t>The Berkshire Memory and Cognition Centre,</a:t>
            </a:r>
            <a:br>
              <a:rPr lang="en-GB" altLang="en-US" sz="1600" dirty="0">
                <a:solidFill>
                  <a:srgbClr val="78BE20"/>
                </a:solidFill>
              </a:rPr>
            </a:br>
            <a:r>
              <a:rPr lang="en-GB" altLang="en-US" sz="1600" dirty="0">
                <a:solidFill>
                  <a:srgbClr val="78BE20"/>
                </a:solidFill>
              </a:rPr>
              <a:t>Harry Pitt Building, Earley Gate,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78BE20"/>
                </a:solidFill>
              </a:rPr>
              <a:t>University of Reading,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78BE20"/>
                </a:solidFill>
              </a:rPr>
              <a:t>RG6 7BE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600" dirty="0">
              <a:solidFill>
                <a:srgbClr val="005EB8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5EB8"/>
                </a:solidFill>
              </a:rPr>
              <a:t>Call </a:t>
            </a:r>
            <a:r>
              <a:rPr lang="en-GB" sz="1600" dirty="0">
                <a:solidFill>
                  <a:srgbClr val="005EB8"/>
                </a:solidFill>
              </a:rPr>
              <a:t>07342 058 725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sz="1600" dirty="0">
                <a:solidFill>
                  <a:srgbClr val="005EB8"/>
                </a:solidFill>
              </a:rPr>
              <a:t>Call 0118 378 5700</a:t>
            </a:r>
            <a:r>
              <a:rPr lang="en-GB" altLang="en-US" sz="1600" dirty="0">
                <a:solidFill>
                  <a:srgbClr val="78BE20"/>
                </a:solidFill>
              </a:rPr>
              <a:t> </a:t>
            </a:r>
            <a:br>
              <a:rPr lang="en-GB" altLang="en-US" sz="1600" dirty="0">
                <a:solidFill>
                  <a:srgbClr val="78BE20"/>
                </a:solidFill>
              </a:rPr>
            </a:br>
            <a:r>
              <a:rPr lang="en-GB" altLang="en-US" sz="1600" dirty="0">
                <a:solidFill>
                  <a:srgbClr val="005EB8"/>
                </a:solidFill>
              </a:rPr>
              <a:t>Email research@berkshire.nhs.uk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8"/>
    </mc:Choice>
    <mc:Fallback xmlns="">
      <p:transition spd="slow" advTm="20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4.4|11.4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7|10.2|8.3|6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6FD70E29A90747B4BEBD14D3EED78A" ma:contentTypeVersion="2" ma:contentTypeDescription="Create a new document." ma:contentTypeScope="" ma:versionID="6900190a29dbc512e12f4ddf74d39eef">
  <xsd:schema xmlns:xsd="http://www.w3.org/2001/XMLSchema" xmlns:xs="http://www.w3.org/2001/XMLSchema" xmlns:p="http://schemas.microsoft.com/office/2006/metadata/properties" xmlns:ns2="56b75ae1-b746-411b-86c1-ce677622f611" targetNamespace="http://schemas.microsoft.com/office/2006/metadata/properties" ma:root="true" ma:fieldsID="1ad97c229d84c97bbc75f3761939824f" ns2:_="">
    <xsd:import namespace="56b75ae1-b746-411b-86c1-ce677622f6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b75ae1-b746-411b-86c1-ce677622f6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85A821-08C0-4C7F-A39E-4C38C43069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C9D423-B011-4618-931C-31B2DB1980E0}">
  <ds:schemaRefs>
    <ds:schemaRef ds:uri="http://purl.org/dc/elements/1.1/"/>
    <ds:schemaRef ds:uri="http://schemas.microsoft.com/office/2006/metadata/properties"/>
    <ds:schemaRef ds:uri="df458b41-935f-4810-8eb1-db5c5491733c"/>
    <ds:schemaRef ds:uri="http://schemas.openxmlformats.org/package/2006/metadata/core-properties"/>
    <ds:schemaRef ds:uri="9100f43c-e044-4451-8195-d36046d8f95a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CF60A4A-FFDD-40AB-A7DE-0833C58143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b75ae1-b746-411b-86c1-ce677622f6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2118</TotalTime>
  <Words>432</Words>
  <Application>Microsoft Office PowerPoint</Application>
  <PresentationFormat>On-screen Show (16:9)</PresentationFormat>
  <Paragraphs>49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Berkshire Healthcare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terms:created xsi:type="dcterms:W3CDTF">2018-07-13T15:01:35Z</dcterms:created>
  <dcterms:modified xsi:type="dcterms:W3CDTF">2021-07-02T12:51:45Z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0x010100DA6FD70E29A90747B4BEBD14D3EED78A</vt:lpwstr>
  </property>
</Properties>
</file>