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393" r:id="rId5"/>
    <p:sldId id="394" r:id="rId6"/>
    <p:sldId id="396" r:id="rId7"/>
    <p:sldId id="451" r:id="rId8"/>
    <p:sldId id="369" r:id="rId9"/>
    <p:sldId id="370" r:id="rId10"/>
    <p:sldId id="371" r:id="rId11"/>
    <p:sldId id="372" r:id="rId12"/>
    <p:sldId id="259" r:id="rId13"/>
    <p:sldId id="397" r:id="rId14"/>
    <p:sldId id="374" r:id="rId15"/>
    <p:sldId id="373" r:id="rId16"/>
    <p:sldId id="261"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5">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78BE20"/>
    <a:srgbClr val="768692"/>
    <a:srgbClr val="41B6E6"/>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207B7D-8431-418E-B20F-CACE134172E3}" v="112" dt="2021-07-02T12:31:51.2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varScale="1">
        <p:scale>
          <a:sx n="129" d="100"/>
          <a:sy n="129" d="100"/>
        </p:scale>
        <p:origin x="138" y="396"/>
      </p:cViewPr>
      <p:guideLst>
        <p:guide orient="horz" pos="985"/>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Allin" userId="feda722f-d556-4a92-a58e-279c634fffad" providerId="ADAL" clId="{709F2FBC-D8DB-4735-B870-0AE8588C690E}"/>
    <pc:docChg chg="undo custSel modSld">
      <pc:chgData name="Richard Allin" userId="feda722f-d556-4a92-a58e-279c634fffad" providerId="ADAL" clId="{709F2FBC-D8DB-4735-B870-0AE8588C690E}" dt="2021-06-03T15:24:45.839" v="255" actId="1035"/>
      <pc:docMkLst>
        <pc:docMk/>
      </pc:docMkLst>
      <pc:sldChg chg="modSp mod">
        <pc:chgData name="Richard Allin" userId="feda722f-d556-4a92-a58e-279c634fffad" providerId="ADAL" clId="{709F2FBC-D8DB-4735-B870-0AE8588C690E}" dt="2021-06-03T15:21:57.715" v="181" actId="1076"/>
        <pc:sldMkLst>
          <pc:docMk/>
          <pc:sldMk cId="36518167" sldId="259"/>
        </pc:sldMkLst>
        <pc:spChg chg="mod">
          <ac:chgData name="Richard Allin" userId="feda722f-d556-4a92-a58e-279c634fffad" providerId="ADAL" clId="{709F2FBC-D8DB-4735-B870-0AE8588C690E}" dt="2021-06-03T15:21:57.715" v="181" actId="1076"/>
          <ac:spMkLst>
            <pc:docMk/>
            <pc:sldMk cId="36518167" sldId="259"/>
            <ac:spMk id="4" creationId="{00000000-0000-0000-0000-000000000000}"/>
          </ac:spMkLst>
        </pc:spChg>
      </pc:sldChg>
      <pc:sldChg chg="modSp mod">
        <pc:chgData name="Richard Allin" userId="feda722f-d556-4a92-a58e-279c634fffad" providerId="ADAL" clId="{709F2FBC-D8DB-4735-B870-0AE8588C690E}" dt="2021-06-03T15:24:45.839" v="255" actId="1035"/>
        <pc:sldMkLst>
          <pc:docMk/>
          <pc:sldMk cId="3442629549" sldId="369"/>
        </pc:sldMkLst>
        <pc:spChg chg="mod">
          <ac:chgData name="Richard Allin" userId="feda722f-d556-4a92-a58e-279c634fffad" providerId="ADAL" clId="{709F2FBC-D8DB-4735-B870-0AE8588C690E}" dt="2021-06-03T15:24:45.839" v="255" actId="1035"/>
          <ac:spMkLst>
            <pc:docMk/>
            <pc:sldMk cId="3442629549" sldId="369"/>
            <ac:spMk id="3" creationId="{00000000-0000-0000-0000-000000000000}"/>
          </ac:spMkLst>
        </pc:spChg>
        <pc:spChg chg="mod">
          <ac:chgData name="Richard Allin" userId="feda722f-d556-4a92-a58e-279c634fffad" providerId="ADAL" clId="{709F2FBC-D8DB-4735-B870-0AE8588C690E}" dt="2021-06-03T15:19:22.324" v="129" actId="207"/>
          <ac:spMkLst>
            <pc:docMk/>
            <pc:sldMk cId="3442629549" sldId="369"/>
            <ac:spMk id="4" creationId="{00000000-0000-0000-0000-000000000000}"/>
          </ac:spMkLst>
        </pc:spChg>
      </pc:sldChg>
      <pc:sldChg chg="modSp mod">
        <pc:chgData name="Richard Allin" userId="feda722f-d556-4a92-a58e-279c634fffad" providerId="ADAL" clId="{709F2FBC-D8DB-4735-B870-0AE8588C690E}" dt="2021-06-03T15:24:41.384" v="253" actId="1036"/>
        <pc:sldMkLst>
          <pc:docMk/>
          <pc:sldMk cId="4228395369" sldId="370"/>
        </pc:sldMkLst>
        <pc:spChg chg="mod">
          <ac:chgData name="Richard Allin" userId="feda722f-d556-4a92-a58e-279c634fffad" providerId="ADAL" clId="{709F2FBC-D8DB-4735-B870-0AE8588C690E}" dt="2021-06-03T15:24:41.384" v="253" actId="1036"/>
          <ac:spMkLst>
            <pc:docMk/>
            <pc:sldMk cId="4228395369" sldId="370"/>
            <ac:spMk id="3" creationId="{00000000-0000-0000-0000-000000000000}"/>
          </ac:spMkLst>
        </pc:spChg>
        <pc:spChg chg="mod">
          <ac:chgData name="Richard Allin" userId="feda722f-d556-4a92-a58e-279c634fffad" providerId="ADAL" clId="{709F2FBC-D8DB-4735-B870-0AE8588C690E}" dt="2021-06-03T15:19:49.125" v="133" actId="14100"/>
          <ac:spMkLst>
            <pc:docMk/>
            <pc:sldMk cId="4228395369" sldId="370"/>
            <ac:spMk id="4" creationId="{00000000-0000-0000-0000-000000000000}"/>
          </ac:spMkLst>
        </pc:spChg>
      </pc:sldChg>
      <pc:sldChg chg="modSp mod modAnim">
        <pc:chgData name="Richard Allin" userId="feda722f-d556-4a92-a58e-279c634fffad" providerId="ADAL" clId="{709F2FBC-D8DB-4735-B870-0AE8588C690E}" dt="2021-06-03T15:20:28.861" v="142" actId="113"/>
        <pc:sldMkLst>
          <pc:docMk/>
          <pc:sldMk cId="1844577058" sldId="371"/>
        </pc:sldMkLst>
        <pc:spChg chg="mod">
          <ac:chgData name="Richard Allin" userId="feda722f-d556-4a92-a58e-279c634fffad" providerId="ADAL" clId="{709F2FBC-D8DB-4735-B870-0AE8588C690E}" dt="2021-06-03T15:19:54.485" v="134" actId="6549"/>
          <ac:spMkLst>
            <pc:docMk/>
            <pc:sldMk cId="1844577058" sldId="371"/>
            <ac:spMk id="3" creationId="{00000000-0000-0000-0000-000000000000}"/>
          </ac:spMkLst>
        </pc:spChg>
        <pc:spChg chg="mod">
          <ac:chgData name="Richard Allin" userId="feda722f-d556-4a92-a58e-279c634fffad" providerId="ADAL" clId="{709F2FBC-D8DB-4735-B870-0AE8588C690E}" dt="2021-06-03T15:20:28.861" v="142" actId="113"/>
          <ac:spMkLst>
            <pc:docMk/>
            <pc:sldMk cId="1844577058" sldId="371"/>
            <ac:spMk id="4" creationId="{00000000-0000-0000-0000-000000000000}"/>
          </ac:spMkLst>
        </pc:spChg>
      </pc:sldChg>
      <pc:sldChg chg="modSp modAnim">
        <pc:chgData name="Richard Allin" userId="feda722f-d556-4a92-a58e-279c634fffad" providerId="ADAL" clId="{709F2FBC-D8DB-4735-B870-0AE8588C690E}" dt="2021-06-03T15:21:26.696" v="169" actId="255"/>
        <pc:sldMkLst>
          <pc:docMk/>
          <pc:sldMk cId="2014990372" sldId="372"/>
        </pc:sldMkLst>
        <pc:spChg chg="mod">
          <ac:chgData name="Richard Allin" userId="feda722f-d556-4a92-a58e-279c634fffad" providerId="ADAL" clId="{709F2FBC-D8DB-4735-B870-0AE8588C690E}" dt="2021-06-03T15:21:26.696" v="169" actId="255"/>
          <ac:spMkLst>
            <pc:docMk/>
            <pc:sldMk cId="2014990372" sldId="372"/>
            <ac:spMk id="4" creationId="{00000000-0000-0000-0000-000000000000}"/>
          </ac:spMkLst>
        </pc:spChg>
      </pc:sldChg>
      <pc:sldChg chg="modSp modAnim">
        <pc:chgData name="Richard Allin" userId="feda722f-d556-4a92-a58e-279c634fffad" providerId="ADAL" clId="{709F2FBC-D8DB-4735-B870-0AE8588C690E}" dt="2021-06-03T15:23:59.026" v="210" actId="20577"/>
        <pc:sldMkLst>
          <pc:docMk/>
          <pc:sldMk cId="752814602" sldId="373"/>
        </pc:sldMkLst>
        <pc:spChg chg="mod">
          <ac:chgData name="Richard Allin" userId="feda722f-d556-4a92-a58e-279c634fffad" providerId="ADAL" clId="{709F2FBC-D8DB-4735-B870-0AE8588C690E}" dt="2021-06-03T15:23:59.026" v="210" actId="20577"/>
          <ac:spMkLst>
            <pc:docMk/>
            <pc:sldMk cId="752814602" sldId="373"/>
            <ac:spMk id="4" creationId="{00000000-0000-0000-0000-000000000000}"/>
          </ac:spMkLst>
        </pc:spChg>
      </pc:sldChg>
      <pc:sldChg chg="modSp mod modAnim">
        <pc:chgData name="Richard Allin" userId="feda722f-d556-4a92-a58e-279c634fffad" providerId="ADAL" clId="{709F2FBC-D8DB-4735-B870-0AE8588C690E}" dt="2021-06-03T15:23:04.133" v="200" actId="1076"/>
        <pc:sldMkLst>
          <pc:docMk/>
          <pc:sldMk cId="1248548390" sldId="374"/>
        </pc:sldMkLst>
        <pc:spChg chg="mod">
          <ac:chgData name="Richard Allin" userId="feda722f-d556-4a92-a58e-279c634fffad" providerId="ADAL" clId="{709F2FBC-D8DB-4735-B870-0AE8588C690E}" dt="2021-06-03T15:23:04.133" v="200" actId="1076"/>
          <ac:spMkLst>
            <pc:docMk/>
            <pc:sldMk cId="1248548390" sldId="374"/>
            <ac:spMk id="3" creationId="{00000000-0000-0000-0000-000000000000}"/>
          </ac:spMkLst>
        </pc:spChg>
        <pc:spChg chg="mod">
          <ac:chgData name="Richard Allin" userId="feda722f-d556-4a92-a58e-279c634fffad" providerId="ADAL" clId="{709F2FBC-D8DB-4735-B870-0AE8588C690E}" dt="2021-06-03T15:22:56.584" v="199" actId="1076"/>
          <ac:spMkLst>
            <pc:docMk/>
            <pc:sldMk cId="1248548390" sldId="374"/>
            <ac:spMk id="4" creationId="{00000000-0000-0000-0000-000000000000}"/>
          </ac:spMkLst>
        </pc:spChg>
      </pc:sldChg>
      <pc:sldChg chg="addSp delSp modSp mod">
        <pc:chgData name="Richard Allin" userId="feda722f-d556-4a92-a58e-279c634fffad" providerId="ADAL" clId="{709F2FBC-D8DB-4735-B870-0AE8588C690E}" dt="2021-06-03T15:24:29.686" v="248" actId="6549"/>
        <pc:sldMkLst>
          <pc:docMk/>
          <pc:sldMk cId="0" sldId="393"/>
        </pc:sldMkLst>
        <pc:spChg chg="del mod">
          <ac:chgData name="Richard Allin" userId="feda722f-d556-4a92-a58e-279c634fffad" providerId="ADAL" clId="{709F2FBC-D8DB-4735-B870-0AE8588C690E}" dt="2021-06-03T15:24:24.503" v="211" actId="478"/>
          <ac:spMkLst>
            <pc:docMk/>
            <pc:sldMk cId="0" sldId="393"/>
            <ac:spMk id="2" creationId="{04FCD8FE-4EFE-406E-B327-334B4CC7ED5E}"/>
          </ac:spMkLst>
        </pc:spChg>
        <pc:spChg chg="mod">
          <ac:chgData name="Richard Allin" userId="feda722f-d556-4a92-a58e-279c634fffad" providerId="ADAL" clId="{709F2FBC-D8DB-4735-B870-0AE8588C690E}" dt="2021-06-03T15:14:52.184" v="14" actId="1076"/>
          <ac:spMkLst>
            <pc:docMk/>
            <pc:sldMk cId="0" sldId="393"/>
            <ac:spMk id="3" creationId="{10F0DAA5-A9BE-467A-B7F6-C8787D04F6C9}"/>
          </ac:spMkLst>
        </pc:spChg>
        <pc:spChg chg="add mod">
          <ac:chgData name="Richard Allin" userId="feda722f-d556-4a92-a58e-279c634fffad" providerId="ADAL" clId="{709F2FBC-D8DB-4735-B870-0AE8588C690E}" dt="2021-06-03T15:24:29.686" v="248" actId="6549"/>
          <ac:spMkLst>
            <pc:docMk/>
            <pc:sldMk cId="0" sldId="393"/>
            <ac:spMk id="6" creationId="{F58D9F10-8BB7-4507-8F14-CF7E84110919}"/>
          </ac:spMkLst>
        </pc:spChg>
      </pc:sldChg>
      <pc:sldChg chg="modSp mod modAnim">
        <pc:chgData name="Richard Allin" userId="feda722f-d556-4a92-a58e-279c634fffad" providerId="ADAL" clId="{709F2FBC-D8DB-4735-B870-0AE8588C690E}" dt="2021-06-03T15:21:11.627" v="162" actId="108"/>
        <pc:sldMkLst>
          <pc:docMk/>
          <pc:sldMk cId="0" sldId="394"/>
        </pc:sldMkLst>
        <pc:spChg chg="mod">
          <ac:chgData name="Richard Allin" userId="feda722f-d556-4a92-a58e-279c634fffad" providerId="ADAL" clId="{709F2FBC-D8DB-4735-B870-0AE8588C690E}" dt="2021-06-03T15:15:08.199" v="23" actId="1038"/>
          <ac:spMkLst>
            <pc:docMk/>
            <pc:sldMk cId="0" sldId="394"/>
            <ac:spMk id="2" creationId="{7573A569-5DC9-4AD5-ABA0-30A89F4DB885}"/>
          </ac:spMkLst>
        </pc:spChg>
        <pc:spChg chg="mod">
          <ac:chgData name="Richard Allin" userId="feda722f-d556-4a92-a58e-279c634fffad" providerId="ADAL" clId="{709F2FBC-D8DB-4735-B870-0AE8588C690E}" dt="2021-06-03T15:21:11.627" v="162" actId="108"/>
          <ac:spMkLst>
            <pc:docMk/>
            <pc:sldMk cId="0" sldId="394"/>
            <ac:spMk id="3" creationId="{07F7EDD6-44A2-40FC-BE69-72B88042B847}"/>
          </ac:spMkLst>
        </pc:spChg>
      </pc:sldChg>
      <pc:sldChg chg="addSp delSp modSp mod modAnim">
        <pc:chgData name="Richard Allin" userId="feda722f-d556-4a92-a58e-279c634fffad" providerId="ADAL" clId="{709F2FBC-D8DB-4735-B870-0AE8588C690E}" dt="2021-06-03T15:20:59.535" v="155" actId="108"/>
        <pc:sldMkLst>
          <pc:docMk/>
          <pc:sldMk cId="0" sldId="396"/>
        </pc:sldMkLst>
        <pc:spChg chg="del">
          <ac:chgData name="Richard Allin" userId="feda722f-d556-4a92-a58e-279c634fffad" providerId="ADAL" clId="{709F2FBC-D8DB-4735-B870-0AE8588C690E}" dt="2021-06-03T15:16:46.188" v="76"/>
          <ac:spMkLst>
            <pc:docMk/>
            <pc:sldMk cId="0" sldId="396"/>
            <ac:spMk id="2" creationId="{79E39025-BDFF-40F0-A6A0-7344534ABC54}"/>
          </ac:spMkLst>
        </pc:spChg>
        <pc:spChg chg="mod">
          <ac:chgData name="Richard Allin" userId="feda722f-d556-4a92-a58e-279c634fffad" providerId="ADAL" clId="{709F2FBC-D8DB-4735-B870-0AE8588C690E}" dt="2021-06-03T15:20:59.535" v="155" actId="108"/>
          <ac:spMkLst>
            <pc:docMk/>
            <pc:sldMk cId="0" sldId="396"/>
            <ac:spMk id="3" creationId="{6355AE1A-52B4-48B3-BA56-22A72068BEA7}"/>
          </ac:spMkLst>
        </pc:spChg>
        <pc:spChg chg="del mod">
          <ac:chgData name="Richard Allin" userId="feda722f-d556-4a92-a58e-279c634fffad" providerId="ADAL" clId="{709F2FBC-D8DB-4735-B870-0AE8588C690E}" dt="2021-06-03T15:17:03.329" v="78" actId="478"/>
          <ac:spMkLst>
            <pc:docMk/>
            <pc:sldMk cId="0" sldId="396"/>
            <ac:spMk id="4" creationId="{16092A7D-730E-47F8-9652-8EE66CFBA440}"/>
          </ac:spMkLst>
        </pc:spChg>
        <pc:spChg chg="add mod">
          <ac:chgData name="Richard Allin" userId="feda722f-d556-4a92-a58e-279c634fffad" providerId="ADAL" clId="{709F2FBC-D8DB-4735-B870-0AE8588C690E}" dt="2021-06-03T15:17:03.629" v="79"/>
          <ac:spMkLst>
            <pc:docMk/>
            <pc:sldMk cId="0" sldId="396"/>
            <ac:spMk id="6" creationId="{EBB3DCF7-636F-4CFE-BABD-502BB06C64C7}"/>
          </ac:spMkLst>
        </pc:spChg>
      </pc:sldChg>
      <pc:sldChg chg="modSp mod">
        <pc:chgData name="Richard Allin" userId="feda722f-d556-4a92-a58e-279c634fffad" providerId="ADAL" clId="{709F2FBC-D8DB-4735-B870-0AE8588C690E}" dt="2021-06-03T15:18:49.668" v="123" actId="1076"/>
        <pc:sldMkLst>
          <pc:docMk/>
          <pc:sldMk cId="2482224255" sldId="451"/>
        </pc:sldMkLst>
        <pc:spChg chg="mod">
          <ac:chgData name="Richard Allin" userId="feda722f-d556-4a92-a58e-279c634fffad" providerId="ADAL" clId="{709F2FBC-D8DB-4735-B870-0AE8588C690E}" dt="2021-06-03T15:18:31.395" v="113" actId="1076"/>
          <ac:spMkLst>
            <pc:docMk/>
            <pc:sldMk cId="2482224255" sldId="451"/>
            <ac:spMk id="4" creationId="{2D79B92B-0D50-4D41-AFE6-D7CC83191980}"/>
          </ac:spMkLst>
        </pc:spChg>
        <pc:spChg chg="mod">
          <ac:chgData name="Richard Allin" userId="feda722f-d556-4a92-a58e-279c634fffad" providerId="ADAL" clId="{709F2FBC-D8DB-4735-B870-0AE8588C690E}" dt="2021-06-03T15:18:49.668" v="123" actId="1076"/>
          <ac:spMkLst>
            <pc:docMk/>
            <pc:sldMk cId="2482224255" sldId="451"/>
            <ac:spMk id="5" creationId="{803F7605-DF75-40D2-AF32-6C97A3871E8C}"/>
          </ac:spMkLst>
        </pc:spChg>
        <pc:picChg chg="mod">
          <ac:chgData name="Richard Allin" userId="feda722f-d556-4a92-a58e-279c634fffad" providerId="ADAL" clId="{709F2FBC-D8DB-4735-B870-0AE8588C690E}" dt="2021-06-03T15:18:28.575" v="112" actId="1076"/>
          <ac:picMkLst>
            <pc:docMk/>
            <pc:sldMk cId="2482224255" sldId="451"/>
            <ac:picMk id="2" creationId="{960841EB-6633-4C32-9601-111EF09B6031}"/>
          </ac:picMkLst>
        </pc:picChg>
        <pc:picChg chg="mod">
          <ac:chgData name="Richard Allin" userId="feda722f-d556-4a92-a58e-279c634fffad" providerId="ADAL" clId="{709F2FBC-D8DB-4735-B870-0AE8588C690E}" dt="2021-06-03T15:18:27.151" v="111" actId="1076"/>
          <ac:picMkLst>
            <pc:docMk/>
            <pc:sldMk cId="2482224255" sldId="451"/>
            <ac:picMk id="3" creationId="{C39B4BB5-FD76-4632-9D41-ADBEE5200658}"/>
          </ac:picMkLst>
        </pc:picChg>
      </pc:sldChg>
    </pc:docChg>
  </pc:docChgLst>
  <pc:docChgLst>
    <pc:chgData name="Richard Allin" userId="feda722f-d556-4a92-a58e-279c634fffad" providerId="ADAL" clId="{70207B7D-8431-418E-B20F-CACE134172E3}"/>
    <pc:docChg chg="undo custSel modSld">
      <pc:chgData name="Richard Allin" userId="feda722f-d556-4a92-a58e-279c634fffad" providerId="ADAL" clId="{70207B7D-8431-418E-B20F-CACE134172E3}" dt="2021-07-02T12:31:57.752" v="158" actId="255"/>
      <pc:docMkLst>
        <pc:docMk/>
      </pc:docMkLst>
      <pc:sldChg chg="modSp mod">
        <pc:chgData name="Richard Allin" userId="feda722f-d556-4a92-a58e-279c634fffad" providerId="ADAL" clId="{70207B7D-8431-418E-B20F-CACE134172E3}" dt="2021-07-02T12:24:33.282" v="82" actId="12"/>
        <pc:sldMkLst>
          <pc:docMk/>
          <pc:sldMk cId="36518167" sldId="259"/>
        </pc:sldMkLst>
        <pc:spChg chg="mod">
          <ac:chgData name="Richard Allin" userId="feda722f-d556-4a92-a58e-279c634fffad" providerId="ADAL" clId="{70207B7D-8431-418E-B20F-CACE134172E3}" dt="2021-07-02T12:24:23.527" v="81" actId="1076"/>
          <ac:spMkLst>
            <pc:docMk/>
            <pc:sldMk cId="36518167" sldId="259"/>
            <ac:spMk id="3" creationId="{00000000-0000-0000-0000-000000000000}"/>
          </ac:spMkLst>
        </pc:spChg>
        <pc:spChg chg="mod">
          <ac:chgData name="Richard Allin" userId="feda722f-d556-4a92-a58e-279c634fffad" providerId="ADAL" clId="{70207B7D-8431-418E-B20F-CACE134172E3}" dt="2021-07-02T12:24:33.282" v="82" actId="12"/>
          <ac:spMkLst>
            <pc:docMk/>
            <pc:sldMk cId="36518167" sldId="259"/>
            <ac:spMk id="4" creationId="{00000000-0000-0000-0000-000000000000}"/>
          </ac:spMkLst>
        </pc:spChg>
      </pc:sldChg>
      <pc:sldChg chg="modSp mod modAnim">
        <pc:chgData name="Richard Allin" userId="feda722f-d556-4a92-a58e-279c634fffad" providerId="ADAL" clId="{70207B7D-8431-418E-B20F-CACE134172E3}" dt="2021-07-02T12:31:39.833" v="155" actId="255"/>
        <pc:sldMkLst>
          <pc:docMk/>
          <pc:sldMk cId="3442629549" sldId="369"/>
        </pc:sldMkLst>
        <pc:spChg chg="mod">
          <ac:chgData name="Richard Allin" userId="feda722f-d556-4a92-a58e-279c634fffad" providerId="ADAL" clId="{70207B7D-8431-418E-B20F-CACE134172E3}" dt="2021-07-02T12:31:39.833" v="155" actId="255"/>
          <ac:spMkLst>
            <pc:docMk/>
            <pc:sldMk cId="3442629549" sldId="369"/>
            <ac:spMk id="3" creationId="{00000000-0000-0000-0000-000000000000}"/>
          </ac:spMkLst>
        </pc:spChg>
        <pc:spChg chg="mod">
          <ac:chgData name="Richard Allin" userId="feda722f-d556-4a92-a58e-279c634fffad" providerId="ADAL" clId="{70207B7D-8431-418E-B20F-CACE134172E3}" dt="2021-07-02T12:23:05.944" v="69" actId="1076"/>
          <ac:spMkLst>
            <pc:docMk/>
            <pc:sldMk cId="3442629549" sldId="369"/>
            <ac:spMk id="4" creationId="{00000000-0000-0000-0000-000000000000}"/>
          </ac:spMkLst>
        </pc:spChg>
      </pc:sldChg>
      <pc:sldChg chg="modSp mod modAnim">
        <pc:chgData name="Richard Allin" userId="feda722f-d556-4a92-a58e-279c634fffad" providerId="ADAL" clId="{70207B7D-8431-418E-B20F-CACE134172E3}" dt="2021-07-02T12:26:45.564" v="108"/>
        <pc:sldMkLst>
          <pc:docMk/>
          <pc:sldMk cId="4228395369" sldId="370"/>
        </pc:sldMkLst>
        <pc:spChg chg="mod">
          <ac:chgData name="Richard Allin" userId="feda722f-d556-4a92-a58e-279c634fffad" providerId="ADAL" clId="{70207B7D-8431-418E-B20F-CACE134172E3}" dt="2021-07-02T12:23:16.078" v="71" actId="1076"/>
          <ac:spMkLst>
            <pc:docMk/>
            <pc:sldMk cId="4228395369" sldId="370"/>
            <ac:spMk id="3" creationId="{00000000-0000-0000-0000-000000000000}"/>
          </ac:spMkLst>
        </pc:spChg>
      </pc:sldChg>
      <pc:sldChg chg="modSp mod modAnim">
        <pc:chgData name="Richard Allin" userId="feda722f-d556-4a92-a58e-279c634fffad" providerId="ADAL" clId="{70207B7D-8431-418E-B20F-CACE134172E3}" dt="2021-07-02T12:26:49.661" v="115"/>
        <pc:sldMkLst>
          <pc:docMk/>
          <pc:sldMk cId="1844577058" sldId="371"/>
        </pc:sldMkLst>
        <pc:spChg chg="mod">
          <ac:chgData name="Richard Allin" userId="feda722f-d556-4a92-a58e-279c634fffad" providerId="ADAL" clId="{70207B7D-8431-418E-B20F-CACE134172E3}" dt="2021-07-02T12:23:32.855" v="72" actId="255"/>
          <ac:spMkLst>
            <pc:docMk/>
            <pc:sldMk cId="1844577058" sldId="371"/>
            <ac:spMk id="3" creationId="{00000000-0000-0000-0000-000000000000}"/>
          </ac:spMkLst>
        </pc:spChg>
        <pc:spChg chg="mod">
          <ac:chgData name="Richard Allin" userId="feda722f-d556-4a92-a58e-279c634fffad" providerId="ADAL" clId="{70207B7D-8431-418E-B20F-CACE134172E3}" dt="2021-07-02T12:23:55.401" v="77" actId="255"/>
          <ac:spMkLst>
            <pc:docMk/>
            <pc:sldMk cId="1844577058" sldId="371"/>
            <ac:spMk id="4" creationId="{00000000-0000-0000-0000-000000000000}"/>
          </ac:spMkLst>
        </pc:spChg>
      </pc:sldChg>
      <pc:sldChg chg="modSp mod modAnim">
        <pc:chgData name="Richard Allin" userId="feda722f-d556-4a92-a58e-279c634fffad" providerId="ADAL" clId="{70207B7D-8431-418E-B20F-CACE134172E3}" dt="2021-07-02T12:26:54.567" v="121"/>
        <pc:sldMkLst>
          <pc:docMk/>
          <pc:sldMk cId="2014990372" sldId="372"/>
        </pc:sldMkLst>
        <pc:spChg chg="mod">
          <ac:chgData name="Richard Allin" userId="feda722f-d556-4a92-a58e-279c634fffad" providerId="ADAL" clId="{70207B7D-8431-418E-B20F-CACE134172E3}" dt="2021-07-02T12:24:09.566" v="79" actId="1076"/>
          <ac:spMkLst>
            <pc:docMk/>
            <pc:sldMk cId="2014990372" sldId="372"/>
            <ac:spMk id="3" creationId="{00000000-0000-0000-0000-000000000000}"/>
          </ac:spMkLst>
        </pc:spChg>
        <pc:spChg chg="mod">
          <ac:chgData name="Richard Allin" userId="feda722f-d556-4a92-a58e-279c634fffad" providerId="ADAL" clId="{70207B7D-8431-418E-B20F-CACE134172E3}" dt="2021-07-02T12:24:11.982" v="80" actId="1076"/>
          <ac:spMkLst>
            <pc:docMk/>
            <pc:sldMk cId="2014990372" sldId="372"/>
            <ac:spMk id="4" creationId="{00000000-0000-0000-0000-000000000000}"/>
          </ac:spMkLst>
        </pc:spChg>
      </pc:sldChg>
      <pc:sldChg chg="modSp mod modAnim">
        <pc:chgData name="Richard Allin" userId="feda722f-d556-4a92-a58e-279c634fffad" providerId="ADAL" clId="{70207B7D-8431-418E-B20F-CACE134172E3}" dt="2021-07-02T12:31:22.303" v="154" actId="255"/>
        <pc:sldMkLst>
          <pc:docMk/>
          <pc:sldMk cId="752814602" sldId="373"/>
        </pc:sldMkLst>
        <pc:spChg chg="mod">
          <ac:chgData name="Richard Allin" userId="feda722f-d556-4a92-a58e-279c634fffad" providerId="ADAL" clId="{70207B7D-8431-418E-B20F-CACE134172E3}" dt="2021-07-02T12:31:22.303" v="154" actId="255"/>
          <ac:spMkLst>
            <pc:docMk/>
            <pc:sldMk cId="752814602" sldId="373"/>
            <ac:spMk id="3" creationId="{00000000-0000-0000-0000-000000000000}"/>
          </ac:spMkLst>
        </pc:spChg>
        <pc:spChg chg="mod">
          <ac:chgData name="Richard Allin" userId="feda722f-d556-4a92-a58e-279c634fffad" providerId="ADAL" clId="{70207B7D-8431-418E-B20F-CACE134172E3}" dt="2021-07-02T12:27:40.129" v="139" actId="1076"/>
          <ac:spMkLst>
            <pc:docMk/>
            <pc:sldMk cId="752814602" sldId="373"/>
            <ac:spMk id="4" creationId="{00000000-0000-0000-0000-000000000000}"/>
          </ac:spMkLst>
        </pc:spChg>
      </pc:sldChg>
      <pc:sldChg chg="delSp modSp mod modAnim">
        <pc:chgData name="Richard Allin" userId="feda722f-d556-4a92-a58e-279c634fffad" providerId="ADAL" clId="{70207B7D-8431-418E-B20F-CACE134172E3}" dt="2021-07-02T12:31:14.106" v="151" actId="255"/>
        <pc:sldMkLst>
          <pc:docMk/>
          <pc:sldMk cId="1248548390" sldId="374"/>
        </pc:sldMkLst>
        <pc:spChg chg="mod">
          <ac:chgData name="Richard Allin" userId="feda722f-d556-4a92-a58e-279c634fffad" providerId="ADAL" clId="{70207B7D-8431-418E-B20F-CACE134172E3}" dt="2021-07-02T12:31:14.106" v="151" actId="255"/>
          <ac:spMkLst>
            <pc:docMk/>
            <pc:sldMk cId="1248548390" sldId="374"/>
            <ac:spMk id="3" creationId="{00000000-0000-0000-0000-000000000000}"/>
          </ac:spMkLst>
        </pc:spChg>
        <pc:picChg chg="del">
          <ac:chgData name="Richard Allin" userId="feda722f-d556-4a92-a58e-279c634fffad" providerId="ADAL" clId="{70207B7D-8431-418E-B20F-CACE134172E3}" dt="2021-07-02T12:27:16.037" v="129" actId="478"/>
          <ac:picMkLst>
            <pc:docMk/>
            <pc:sldMk cId="1248548390" sldId="374"/>
            <ac:picMk id="5" creationId="{4D348AD4-CBA9-4BBD-8D61-6FE6DE5BC1C5}"/>
          </ac:picMkLst>
        </pc:picChg>
      </pc:sldChg>
      <pc:sldChg chg="modSp mod">
        <pc:chgData name="Richard Allin" userId="feda722f-d556-4a92-a58e-279c634fffad" providerId="ADAL" clId="{70207B7D-8431-418E-B20F-CACE134172E3}" dt="2021-07-02T12:31:57.752" v="158" actId="255"/>
        <pc:sldMkLst>
          <pc:docMk/>
          <pc:sldMk cId="0" sldId="393"/>
        </pc:sldMkLst>
        <pc:spChg chg="mod">
          <ac:chgData name="Richard Allin" userId="feda722f-d556-4a92-a58e-279c634fffad" providerId="ADAL" clId="{70207B7D-8431-418E-B20F-CACE134172E3}" dt="2021-07-02T12:20:03.665" v="1" actId="1076"/>
          <ac:spMkLst>
            <pc:docMk/>
            <pc:sldMk cId="0" sldId="393"/>
            <ac:spMk id="3" creationId="{10F0DAA5-A9BE-467A-B7F6-C8787D04F6C9}"/>
          </ac:spMkLst>
        </pc:spChg>
        <pc:spChg chg="mod">
          <ac:chgData name="Richard Allin" userId="feda722f-d556-4a92-a58e-279c634fffad" providerId="ADAL" clId="{70207B7D-8431-418E-B20F-CACE134172E3}" dt="2021-07-02T12:31:57.752" v="158" actId="255"/>
          <ac:spMkLst>
            <pc:docMk/>
            <pc:sldMk cId="0" sldId="393"/>
            <ac:spMk id="6" creationId="{F58D9F10-8BB7-4507-8F14-CF7E84110919}"/>
          </ac:spMkLst>
        </pc:spChg>
      </pc:sldChg>
      <pc:sldChg chg="modSp mod modAnim">
        <pc:chgData name="Richard Allin" userId="feda722f-d556-4a92-a58e-279c634fffad" providerId="ADAL" clId="{70207B7D-8431-418E-B20F-CACE134172E3}" dt="2021-07-02T12:31:51.247" v="157" actId="255"/>
        <pc:sldMkLst>
          <pc:docMk/>
          <pc:sldMk cId="0" sldId="394"/>
        </pc:sldMkLst>
        <pc:spChg chg="mod">
          <ac:chgData name="Richard Allin" userId="feda722f-d556-4a92-a58e-279c634fffad" providerId="ADAL" clId="{70207B7D-8431-418E-B20F-CACE134172E3}" dt="2021-07-02T12:31:51.247" v="157" actId="255"/>
          <ac:spMkLst>
            <pc:docMk/>
            <pc:sldMk cId="0" sldId="394"/>
            <ac:spMk id="2" creationId="{7573A569-5DC9-4AD5-ABA0-30A89F4DB885}"/>
          </ac:spMkLst>
        </pc:spChg>
        <pc:spChg chg="mod">
          <ac:chgData name="Richard Allin" userId="feda722f-d556-4a92-a58e-279c634fffad" providerId="ADAL" clId="{70207B7D-8431-418E-B20F-CACE134172E3}" dt="2021-07-02T12:20:29.912" v="8" actId="1076"/>
          <ac:spMkLst>
            <pc:docMk/>
            <pc:sldMk cId="0" sldId="394"/>
            <ac:spMk id="3" creationId="{07F7EDD6-44A2-40FC-BE69-72B88042B847}"/>
          </ac:spMkLst>
        </pc:spChg>
      </pc:sldChg>
      <pc:sldChg chg="modSp modAnim">
        <pc:chgData name="Richard Allin" userId="feda722f-d556-4a92-a58e-279c634fffad" providerId="ADAL" clId="{70207B7D-8431-418E-B20F-CACE134172E3}" dt="2021-07-02T12:31:46.450" v="156" actId="255"/>
        <pc:sldMkLst>
          <pc:docMk/>
          <pc:sldMk cId="0" sldId="396"/>
        </pc:sldMkLst>
        <pc:spChg chg="mod">
          <ac:chgData name="Richard Allin" userId="feda722f-d556-4a92-a58e-279c634fffad" providerId="ADAL" clId="{70207B7D-8431-418E-B20F-CACE134172E3}" dt="2021-07-02T12:31:46.450" v="156" actId="255"/>
          <ac:spMkLst>
            <pc:docMk/>
            <pc:sldMk cId="0" sldId="396"/>
            <ac:spMk id="6" creationId="{EBB3DCF7-636F-4CFE-BABD-502BB06C64C7}"/>
          </ac:spMkLst>
        </pc:spChg>
      </pc:sldChg>
      <pc:sldChg chg="addSp delSp modSp mod">
        <pc:chgData name="Richard Allin" userId="feda722f-d556-4a92-a58e-279c634fffad" providerId="ADAL" clId="{70207B7D-8431-418E-B20F-CACE134172E3}" dt="2021-07-02T12:30:59.355" v="150" actId="207"/>
        <pc:sldMkLst>
          <pc:docMk/>
          <pc:sldMk cId="129097213" sldId="397"/>
        </pc:sldMkLst>
        <pc:spChg chg="mod">
          <ac:chgData name="Richard Allin" userId="feda722f-d556-4a92-a58e-279c634fffad" providerId="ADAL" clId="{70207B7D-8431-418E-B20F-CACE134172E3}" dt="2021-07-02T12:30:59.355" v="150" actId="207"/>
          <ac:spMkLst>
            <pc:docMk/>
            <pc:sldMk cId="129097213" sldId="397"/>
            <ac:spMk id="4" creationId="{00000000-0000-0000-0000-000000000000}"/>
          </ac:spMkLst>
        </pc:spChg>
        <pc:picChg chg="add mod">
          <ac:chgData name="Richard Allin" userId="feda722f-d556-4a92-a58e-279c634fffad" providerId="ADAL" clId="{70207B7D-8431-418E-B20F-CACE134172E3}" dt="2021-07-02T12:30:55.773" v="149" actId="1076"/>
          <ac:picMkLst>
            <pc:docMk/>
            <pc:sldMk cId="129097213" sldId="397"/>
            <ac:picMk id="5" creationId="{0627FF35-6219-4343-A70D-6B196F1E96CB}"/>
          </ac:picMkLst>
        </pc:picChg>
        <pc:picChg chg="del mod">
          <ac:chgData name="Richard Allin" userId="feda722f-d556-4a92-a58e-279c634fffad" providerId="ADAL" clId="{70207B7D-8431-418E-B20F-CACE134172E3}" dt="2021-07-02T12:26:09.075" v="86" actId="478"/>
          <ac:picMkLst>
            <pc:docMk/>
            <pc:sldMk cId="129097213" sldId="397"/>
            <ac:picMk id="8" creationId="{AD8F5BEA-9433-4183-B249-BA2CC690E5C1}"/>
          </ac:picMkLst>
        </pc:picChg>
        <pc:picChg chg="del mod">
          <ac:chgData name="Richard Allin" userId="feda722f-d556-4a92-a58e-279c634fffad" providerId="ADAL" clId="{70207B7D-8431-418E-B20F-CACE134172E3}" dt="2021-07-02T12:30:52.144" v="146" actId="478"/>
          <ac:picMkLst>
            <pc:docMk/>
            <pc:sldMk cId="129097213" sldId="397"/>
            <ac:picMk id="10" creationId="{567A9071-0D67-4784-A8CE-A4E343291339}"/>
          </ac:picMkLst>
        </pc:picChg>
      </pc:sldChg>
      <pc:sldChg chg="addSp delSp modSp mod modAnim">
        <pc:chgData name="Richard Allin" userId="feda722f-d556-4a92-a58e-279c634fffad" providerId="ADAL" clId="{70207B7D-8431-418E-B20F-CACE134172E3}" dt="2021-07-02T12:26:38.891" v="101"/>
        <pc:sldMkLst>
          <pc:docMk/>
          <pc:sldMk cId="2482224255" sldId="451"/>
        </pc:sldMkLst>
        <pc:spChg chg="mod">
          <ac:chgData name="Richard Allin" userId="feda722f-d556-4a92-a58e-279c634fffad" providerId="ADAL" clId="{70207B7D-8431-418E-B20F-CACE134172E3}" dt="2021-07-02T12:22:53.315" v="66" actId="1076"/>
          <ac:spMkLst>
            <pc:docMk/>
            <pc:sldMk cId="2482224255" sldId="451"/>
            <ac:spMk id="5" creationId="{803F7605-DF75-40D2-AF32-6C97A3871E8C}"/>
          </ac:spMkLst>
        </pc:spChg>
        <pc:spChg chg="add mod">
          <ac:chgData name="Richard Allin" userId="feda722f-d556-4a92-a58e-279c634fffad" providerId="ADAL" clId="{70207B7D-8431-418E-B20F-CACE134172E3}" dt="2021-07-02T12:22:34.597" v="61" actId="14100"/>
          <ac:spMkLst>
            <pc:docMk/>
            <pc:sldMk cId="2482224255" sldId="451"/>
            <ac:spMk id="7" creationId="{60344FDA-93B2-4094-8783-1045A49E6019}"/>
          </ac:spMkLst>
        </pc:spChg>
        <pc:picChg chg="mod">
          <ac:chgData name="Richard Allin" userId="feda722f-d556-4a92-a58e-279c634fffad" providerId="ADAL" clId="{70207B7D-8431-418E-B20F-CACE134172E3}" dt="2021-07-02T12:22:51.289" v="65" actId="1076"/>
          <ac:picMkLst>
            <pc:docMk/>
            <pc:sldMk cId="2482224255" sldId="451"/>
            <ac:picMk id="2" creationId="{960841EB-6633-4C32-9601-111EF09B6031}"/>
          </ac:picMkLst>
        </pc:picChg>
        <pc:picChg chg="del">
          <ac:chgData name="Richard Allin" userId="feda722f-d556-4a92-a58e-279c634fffad" providerId="ADAL" clId="{70207B7D-8431-418E-B20F-CACE134172E3}" dt="2021-07-02T12:22:06.707" v="43" actId="478"/>
          <ac:picMkLst>
            <pc:docMk/>
            <pc:sldMk cId="2482224255" sldId="451"/>
            <ac:picMk id="3" creationId="{C39B4BB5-FD76-4632-9D41-ADBEE520065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D1A715-D1F6-48AF-B72E-DFA7B505F7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2C6DF73-3D36-4CA6-AA46-3170F1FF9A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48795D-4481-432F-8855-3AF62738EFEB}" type="datetimeFigureOut">
              <a:rPr lang="en-GB" smtClean="0"/>
              <a:t>02/07/2021</a:t>
            </a:fld>
            <a:endParaRPr lang="en-GB"/>
          </a:p>
        </p:txBody>
      </p:sp>
      <p:sp>
        <p:nvSpPr>
          <p:cNvPr id="4" name="Footer Placeholder 3">
            <a:extLst>
              <a:ext uri="{FF2B5EF4-FFF2-40B4-BE49-F238E27FC236}">
                <a16:creationId xmlns:a16="http://schemas.microsoft.com/office/drawing/2014/main" id="{22A1BA1F-51A8-46F7-94E5-00EC7A9AC6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AFBCF57-61CF-438E-A0ED-ABEC039650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9DADFA-0BD8-474F-93C7-20290C40B158}" type="slidenum">
              <a:rPr lang="en-GB" smtClean="0"/>
              <a:t>‹#›</a:t>
            </a:fld>
            <a:endParaRPr lang="en-GB"/>
          </a:p>
        </p:txBody>
      </p:sp>
    </p:spTree>
    <p:extLst>
      <p:ext uri="{BB962C8B-B14F-4D97-AF65-F5344CB8AC3E}">
        <p14:creationId xmlns:p14="http://schemas.microsoft.com/office/powerpoint/2010/main" val="4261172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03B8F-303C-40F8-80D7-82670233FB97}" type="datetimeFigureOut">
              <a:rPr lang="en-GB" smtClean="0"/>
              <a:t>02/07/2021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C51C5-C2E2-4452-953D-92623ECBB384}" type="slidenum">
              <a:rPr lang="en-GB" smtClean="0"/>
              <a:t>‹#›</a:t>
            </a:fld>
            <a:endParaRPr lang="en-GB"/>
          </a:p>
        </p:txBody>
      </p:sp>
    </p:spTree>
    <p:extLst>
      <p:ext uri="{BB962C8B-B14F-4D97-AF65-F5344CB8AC3E}">
        <p14:creationId xmlns:p14="http://schemas.microsoft.com/office/powerpoint/2010/main" val="2466296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499"/>
          </a:xfrm>
          <a:prstGeom prst="rect">
            <a:avLst/>
          </a:prstGeom>
        </p:spPr>
      </p:pic>
    </p:spTree>
    <p:extLst>
      <p:ext uri="{BB962C8B-B14F-4D97-AF65-F5344CB8AC3E}">
        <p14:creationId xmlns:p14="http://schemas.microsoft.com/office/powerpoint/2010/main" val="386825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498"/>
          </a:xfrm>
          <a:prstGeom prst="rect">
            <a:avLst/>
          </a:prstGeom>
        </p:spPr>
      </p:pic>
    </p:spTree>
    <p:extLst>
      <p:ext uri="{BB962C8B-B14F-4D97-AF65-F5344CB8AC3E}">
        <p14:creationId xmlns:p14="http://schemas.microsoft.com/office/powerpoint/2010/main" val="3278165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031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6" y="0"/>
            <a:ext cx="9139486" cy="5143500"/>
          </a:xfrm>
          <a:prstGeom prst="rect">
            <a:avLst/>
          </a:prstGeom>
        </p:spPr>
      </p:pic>
    </p:spTree>
    <p:extLst>
      <p:ext uri="{BB962C8B-B14F-4D97-AF65-F5344CB8AC3E}">
        <p14:creationId xmlns:p14="http://schemas.microsoft.com/office/powerpoint/2010/main" val="2422996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6" y="0"/>
            <a:ext cx="9139486" cy="5143500"/>
          </a:xfrm>
          <a:prstGeom prst="rect">
            <a:avLst/>
          </a:prstGeom>
        </p:spPr>
      </p:pic>
    </p:spTree>
    <p:extLst>
      <p:ext uri="{BB962C8B-B14F-4D97-AF65-F5344CB8AC3E}">
        <p14:creationId xmlns:p14="http://schemas.microsoft.com/office/powerpoint/2010/main" val="142736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6" y="0"/>
            <a:ext cx="9139486" cy="5143499"/>
          </a:xfrm>
          <a:prstGeom prst="rect">
            <a:avLst/>
          </a:prstGeom>
        </p:spPr>
      </p:pic>
    </p:spTree>
    <p:extLst>
      <p:ext uri="{BB962C8B-B14F-4D97-AF65-F5344CB8AC3E}">
        <p14:creationId xmlns:p14="http://schemas.microsoft.com/office/powerpoint/2010/main" val="4263138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27C98-5A05-4DCA-B6B1-FD2B3E7E53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57D5DB-31E5-4F4D-9546-0C65279BFD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A1400C-3281-4C1A-9AA6-43DA2A76840F}"/>
              </a:ext>
            </a:extLst>
          </p:cNvPr>
          <p:cNvSpPr>
            <a:spLocks noGrp="1"/>
          </p:cNvSpPr>
          <p:nvPr>
            <p:ph type="dt" sz="half" idx="10"/>
          </p:nvPr>
        </p:nvSpPr>
        <p:spPr/>
        <p:txBody>
          <a:bodyPr/>
          <a:lstStyle/>
          <a:p>
            <a:fld id="{AFFC8262-B2FA-492D-A551-89BB73D2092F}" type="datetimeFigureOut">
              <a:rPr lang="en-GB" smtClean="0"/>
              <a:t>02/07/2021</a:t>
            </a:fld>
            <a:endParaRPr lang="en-GB"/>
          </a:p>
        </p:txBody>
      </p:sp>
      <p:sp>
        <p:nvSpPr>
          <p:cNvPr id="5" name="Footer Placeholder 4">
            <a:extLst>
              <a:ext uri="{FF2B5EF4-FFF2-40B4-BE49-F238E27FC236}">
                <a16:creationId xmlns:a16="http://schemas.microsoft.com/office/drawing/2014/main" id="{A94B756C-6123-4F42-83A9-9AD1696D1A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04A2E5-1808-47C6-82ED-CC5435A874AB}"/>
              </a:ext>
            </a:extLst>
          </p:cNvPr>
          <p:cNvSpPr>
            <a:spLocks noGrp="1"/>
          </p:cNvSpPr>
          <p:nvPr>
            <p:ph type="sldNum" sz="quarter" idx="12"/>
          </p:nvPr>
        </p:nvSpPr>
        <p:spPr/>
        <p:txBody>
          <a:bodyPr/>
          <a:lstStyle/>
          <a:p>
            <a:fld id="{6E2B83B0-C1F2-4A75-8A47-F42F675E8D82}" type="slidenum">
              <a:rPr lang="en-GB" smtClean="0"/>
              <a:t>‹#›</a:t>
            </a:fld>
            <a:endParaRPr lang="en-GB"/>
          </a:p>
        </p:txBody>
      </p:sp>
    </p:spTree>
    <p:extLst>
      <p:ext uri="{BB962C8B-B14F-4D97-AF65-F5344CB8AC3E}">
        <p14:creationId xmlns:p14="http://schemas.microsoft.com/office/powerpoint/2010/main" val="451253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56" y="0"/>
            <a:ext cx="9139486" cy="5143500"/>
          </a:xfrm>
          <a:prstGeom prst="rect">
            <a:avLst/>
          </a:prstGeom>
        </p:spPr>
      </p:pic>
    </p:spTree>
    <p:extLst>
      <p:ext uri="{BB962C8B-B14F-4D97-AF65-F5344CB8AC3E}">
        <p14:creationId xmlns:p14="http://schemas.microsoft.com/office/powerpoint/2010/main" val="76311279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49" r:id="rId3"/>
    <p:sldLayoutId id="2147483650" r:id="rId4"/>
    <p:sldLayoutId id="2147483656" r:id="rId5"/>
    <p:sldLayoutId id="2147483655" r:id="rId6"/>
    <p:sldLayoutId id="2147483657"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8.xml"/><Relationship Id="rId5" Type="http://schemas.openxmlformats.org/officeDocument/2006/relationships/image" Target="../media/image7.png"/><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F0DAA5-A9BE-467A-B7F6-C8787D04F6C9}"/>
              </a:ext>
            </a:extLst>
          </p:cNvPr>
          <p:cNvSpPr>
            <a:spLocks noGrp="1"/>
          </p:cNvSpPr>
          <p:nvPr>
            <p:ph idx="4294967295"/>
          </p:nvPr>
        </p:nvSpPr>
        <p:spPr>
          <a:xfrm>
            <a:off x="611560" y="1419622"/>
            <a:ext cx="5829300" cy="2644775"/>
          </a:xfrm>
        </p:spPr>
        <p:txBody>
          <a:bodyPr/>
          <a:lstStyle/>
          <a:p>
            <a:pPr>
              <a:buClr>
                <a:srgbClr val="78BE20"/>
              </a:buClr>
              <a:defRPr/>
            </a:pPr>
            <a:r>
              <a:rPr lang="en-GB" sz="1800" dirty="0">
                <a:solidFill>
                  <a:srgbClr val="005EB8"/>
                </a:solidFill>
                <a:latin typeface="Arial" panose="020B0604020202020204" pitchFamily="34" charset="0"/>
                <a:cs typeface="Arial" panose="020B0604020202020204" pitchFamily="34" charset="0"/>
              </a:rPr>
              <a:t>Treatments that don’t involve drugs</a:t>
            </a:r>
          </a:p>
          <a:p>
            <a:pPr>
              <a:buClr>
                <a:srgbClr val="78BE20"/>
              </a:buClr>
              <a:defRPr/>
            </a:pPr>
            <a:endParaRPr lang="en-GB" sz="1800" dirty="0">
              <a:solidFill>
                <a:srgbClr val="005EB8"/>
              </a:solidFill>
              <a:latin typeface="Arial" panose="020B0604020202020204" pitchFamily="34" charset="0"/>
              <a:cs typeface="Arial" panose="020B0604020202020204" pitchFamily="34" charset="0"/>
            </a:endParaRPr>
          </a:p>
          <a:p>
            <a:pPr>
              <a:buClr>
                <a:srgbClr val="78BE20"/>
              </a:buClr>
              <a:defRPr/>
            </a:pPr>
            <a:r>
              <a:rPr lang="en-GB" sz="1800" dirty="0">
                <a:solidFill>
                  <a:srgbClr val="005EB8"/>
                </a:solidFill>
                <a:latin typeface="Arial" panose="020B0604020202020204" pitchFamily="34" charset="0"/>
                <a:cs typeface="Arial" panose="020B0604020202020204" pitchFamily="34" charset="0"/>
              </a:rPr>
              <a:t>Drug treatments</a:t>
            </a:r>
          </a:p>
          <a:p>
            <a:pPr>
              <a:buClr>
                <a:srgbClr val="78BE20"/>
              </a:buClr>
              <a:defRPr/>
            </a:pPr>
            <a:endParaRPr lang="en-GB" sz="1800" dirty="0">
              <a:solidFill>
                <a:srgbClr val="005EB8"/>
              </a:solidFill>
              <a:latin typeface="Arial" panose="020B0604020202020204" pitchFamily="34" charset="0"/>
              <a:cs typeface="Arial" panose="020B0604020202020204" pitchFamily="34" charset="0"/>
            </a:endParaRPr>
          </a:p>
          <a:p>
            <a:pPr>
              <a:buClr>
                <a:srgbClr val="78BE20"/>
              </a:buClr>
              <a:defRPr/>
            </a:pPr>
            <a:r>
              <a:rPr lang="en-GB" sz="1800" dirty="0">
                <a:solidFill>
                  <a:srgbClr val="005EB8"/>
                </a:solidFill>
                <a:latin typeface="Arial" panose="020B0604020202020204" pitchFamily="34" charset="0"/>
                <a:cs typeface="Arial" panose="020B0604020202020204" pitchFamily="34" charset="0"/>
              </a:rPr>
              <a:t>Lifestyle changes / living well with dementia</a:t>
            </a:r>
          </a:p>
        </p:txBody>
      </p:sp>
      <p:pic>
        <p:nvPicPr>
          <p:cNvPr id="5" name="Audio 4">
            <a:hlinkClick r:id="" action="ppaction://media"/>
            <a:extLst>
              <a:ext uri="{FF2B5EF4-FFF2-40B4-BE49-F238E27FC236}">
                <a16:creationId xmlns:a16="http://schemas.microsoft.com/office/drawing/2014/main" id="{4F24648F-5F7E-45F8-96F4-16BD30A32F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
        <p:nvSpPr>
          <p:cNvPr id="6" name="Title 1">
            <a:extLst>
              <a:ext uri="{FF2B5EF4-FFF2-40B4-BE49-F238E27FC236}">
                <a16:creationId xmlns:a16="http://schemas.microsoft.com/office/drawing/2014/main" id="{F58D9F10-8BB7-4507-8F14-CF7E84110919}"/>
              </a:ext>
            </a:extLst>
          </p:cNvPr>
          <p:cNvSpPr txBox="1">
            <a:spLocks/>
          </p:cNvSpPr>
          <p:nvPr/>
        </p:nvSpPr>
        <p:spPr>
          <a:xfrm>
            <a:off x="216024" y="314325"/>
            <a:ext cx="7308304" cy="636588"/>
          </a:xfr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2800" b="1" dirty="0">
                <a:solidFill>
                  <a:srgbClr val="78BE20"/>
                </a:solidFill>
                <a:latin typeface="Arial" panose="020B0604020202020204" pitchFamily="34" charset="0"/>
                <a:cs typeface="Arial" panose="020B0604020202020204" pitchFamily="34" charset="0"/>
              </a:rPr>
              <a:t>Treatments for dementia</a:t>
            </a:r>
          </a:p>
        </p:txBody>
      </p:sp>
    </p:spTree>
  </p:cSld>
  <p:clrMapOvr>
    <a:masterClrMapping/>
  </p:clrMapOvr>
  <mc:AlternateContent xmlns:mc="http://schemas.openxmlformats.org/markup-compatibility/2006" xmlns:p14="http://schemas.microsoft.com/office/powerpoint/2010/main">
    <mc:Choice Requires="p14">
      <p:transition spd="slow" p14:dur="2000" advTm="27446"/>
    </mc:Choice>
    <mc:Fallback xmlns="">
      <p:transition spd="slow" advTm="27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195486"/>
            <a:ext cx="7219950" cy="800219"/>
          </a:xfrm>
          <a:prstGeom prst="rect">
            <a:avLst/>
          </a:prstGeom>
          <a:noFill/>
        </p:spPr>
        <p:txBody>
          <a:bodyPr>
            <a:spAutoFit/>
          </a:bodyPr>
          <a:lstStyle/>
          <a:p>
            <a:pPr>
              <a:defRPr/>
            </a:pPr>
            <a:r>
              <a:rPr lang="en-GB" altLang="en-US" sz="2800" b="1" kern="0" dirty="0">
                <a:solidFill>
                  <a:srgbClr val="78BE20"/>
                </a:solidFill>
                <a:latin typeface="Arial" charset="0"/>
                <a:ea typeface="ＭＳ Ｐゴシック" pitchFamily="-16" charset="-128"/>
              </a:rPr>
              <a:t>Lifestyle changes</a:t>
            </a:r>
            <a:endParaRPr lang="en-GB" altLang="en-US" sz="2800" kern="0" dirty="0">
              <a:solidFill>
                <a:srgbClr val="78BE2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4" name="TextBox 3"/>
          <p:cNvSpPr txBox="1"/>
          <p:nvPr/>
        </p:nvSpPr>
        <p:spPr>
          <a:xfrm>
            <a:off x="323528" y="843558"/>
            <a:ext cx="8208912" cy="116955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GB" dirty="0">
                <a:solidFill>
                  <a:srgbClr val="005EB8"/>
                </a:solidFill>
                <a:latin typeface="Arial" panose="020B0604020202020204" pitchFamily="34" charset="0"/>
                <a:cs typeface="Arial" panose="020B0604020202020204" pitchFamily="34" charset="0"/>
              </a:rPr>
              <a:t>Staying mentally active</a:t>
            </a:r>
          </a:p>
          <a:p>
            <a:endParaRPr lang="en-GB" dirty="0">
              <a:solidFill>
                <a:schemeClr val="tx2">
                  <a:lumMod val="60000"/>
                  <a:lumOff val="4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b="1" dirty="0">
              <a:solidFill>
                <a:schemeClr val="tx2">
                  <a:lumMod val="60000"/>
                  <a:lumOff val="40000"/>
                </a:schemeClr>
              </a:solidFill>
              <a:latin typeface="Arial" panose="020B0604020202020204" pitchFamily="34" charset="0"/>
              <a:cs typeface="Arial" panose="020B0604020202020204" pitchFamily="34" charset="0"/>
            </a:endParaRPr>
          </a:p>
          <a:p>
            <a:pPr>
              <a:spcAft>
                <a:spcPts val="1000"/>
              </a:spcAft>
              <a:defRPr/>
            </a:pPr>
            <a:endParaRPr lang="en-GB" sz="1600" dirty="0">
              <a:latin typeface="Calibri" panose="020F0502020204030204" pitchFamily="34" charset="0"/>
              <a:cs typeface="Calibri" panose="020F0502020204030204" pitchFamily="34" charset="0"/>
            </a:endParaRPr>
          </a:p>
        </p:txBody>
      </p:sp>
      <p:pic>
        <p:nvPicPr>
          <p:cNvPr id="11" name="Audio 10">
            <a:hlinkClick r:id="" action="ppaction://media"/>
            <a:extLst>
              <a:ext uri="{FF2B5EF4-FFF2-40B4-BE49-F238E27FC236}">
                <a16:creationId xmlns:a16="http://schemas.microsoft.com/office/drawing/2014/main" id="{71FAE5AB-9D36-45E3-A8B4-1AA665AD18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pic>
        <p:nvPicPr>
          <p:cNvPr id="5" name="Picture 4" descr="A picture containing text, person&#10;&#10;Description automatically generated">
            <a:extLst>
              <a:ext uri="{FF2B5EF4-FFF2-40B4-BE49-F238E27FC236}">
                <a16:creationId xmlns:a16="http://schemas.microsoft.com/office/drawing/2014/main" id="{0627FF35-6219-4343-A70D-6B196F1E9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760" y="1643777"/>
            <a:ext cx="4392488" cy="2928325"/>
          </a:xfrm>
          <a:prstGeom prst="rect">
            <a:avLst/>
          </a:prstGeom>
        </p:spPr>
      </p:pic>
    </p:spTree>
    <p:extLst>
      <p:ext uri="{BB962C8B-B14F-4D97-AF65-F5344CB8AC3E}">
        <p14:creationId xmlns:p14="http://schemas.microsoft.com/office/powerpoint/2010/main" val="129097213"/>
      </p:ext>
    </p:extLst>
  </p:cSld>
  <p:clrMapOvr>
    <a:masterClrMapping/>
  </p:clrMapOvr>
  <mc:AlternateContent xmlns:mc="http://schemas.openxmlformats.org/markup-compatibility/2006" xmlns:p14="http://schemas.microsoft.com/office/powerpoint/2010/main">
    <mc:Choice Requires="p14">
      <p:transition spd="slow" p14:dur="2000" advTm="42413"/>
    </mc:Choice>
    <mc:Fallback xmlns="">
      <p:transition spd="slow" advTm="42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339502"/>
            <a:ext cx="7920880" cy="523220"/>
          </a:xfrm>
          <a:prstGeom prst="rect">
            <a:avLst/>
          </a:prstGeom>
          <a:noFill/>
        </p:spPr>
        <p:txBody>
          <a:bodyPr wrap="square">
            <a:spAutoFit/>
          </a:bodyPr>
          <a:lstStyle/>
          <a:p>
            <a:pPr>
              <a:defRPr/>
            </a:pPr>
            <a:r>
              <a:rPr lang="en-GB" sz="2800" b="1" dirty="0">
                <a:solidFill>
                  <a:srgbClr val="78BE20"/>
                </a:solidFill>
                <a:latin typeface="Arial" panose="020B0604020202020204" pitchFamily="34" charset="0"/>
                <a:cs typeface="Arial" panose="020B0604020202020204" pitchFamily="34" charset="0"/>
              </a:rPr>
              <a:t>If you notice increased confusion:</a:t>
            </a:r>
            <a:endParaRPr lang="en-GB" sz="2800" dirty="0">
              <a:solidFill>
                <a:srgbClr val="78BE20"/>
              </a:solidFill>
              <a:latin typeface="Arial" panose="020B0604020202020204" pitchFamily="34" charset="0"/>
              <a:ea typeface="ＭＳ Ｐゴシック" pitchFamily="-16" charset="-128"/>
              <a:cs typeface="Arial" panose="020B0604020202020204" pitchFamily="34" charset="0"/>
            </a:endParaRPr>
          </a:p>
        </p:txBody>
      </p:sp>
      <p:sp>
        <p:nvSpPr>
          <p:cNvPr id="4" name="TextBox 3"/>
          <p:cNvSpPr txBox="1"/>
          <p:nvPr/>
        </p:nvSpPr>
        <p:spPr>
          <a:xfrm>
            <a:off x="392975" y="1635646"/>
            <a:ext cx="6984776" cy="233294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90000"/>
              </a:lnSpc>
              <a:defRPr/>
            </a:pPr>
            <a:r>
              <a:rPr lang="en-GB" sz="1600" u="sng" dirty="0">
                <a:solidFill>
                  <a:srgbClr val="005EB8"/>
                </a:solidFill>
                <a:latin typeface="Arial" panose="020B0604020202020204" pitchFamily="34" charset="0"/>
                <a:cs typeface="Arial" panose="020B0604020202020204" pitchFamily="34" charset="0"/>
              </a:rPr>
              <a:t>Sudden changes </a:t>
            </a:r>
            <a:r>
              <a:rPr lang="en-GB" sz="1600" dirty="0">
                <a:solidFill>
                  <a:srgbClr val="005EB8"/>
                </a:solidFill>
                <a:latin typeface="Arial" panose="020B0604020202020204" pitchFamily="34" charset="0"/>
                <a:cs typeface="Arial" panose="020B0604020202020204" pitchFamily="34" charset="0"/>
              </a:rPr>
              <a:t>may not necessarily mean that the dementia is getting worse – they may be as a result of:</a:t>
            </a:r>
          </a:p>
          <a:p>
            <a:pPr>
              <a:lnSpc>
                <a:spcPct val="90000"/>
              </a:lnSpc>
              <a:defRPr/>
            </a:pPr>
            <a:endParaRPr lang="en-GB" sz="1600" dirty="0">
              <a:solidFill>
                <a:srgbClr val="005EB8"/>
              </a:solidFill>
              <a:latin typeface="Arial" panose="020B0604020202020204" pitchFamily="34" charset="0"/>
              <a:cs typeface="Arial" panose="020B0604020202020204" pitchFamily="34" charset="0"/>
            </a:endParaRPr>
          </a:p>
          <a:p>
            <a:pPr marL="800100" lvl="1" indent="-342900">
              <a:lnSpc>
                <a:spcPct val="90000"/>
              </a:lnSpc>
              <a:buClr>
                <a:srgbClr val="78BE20"/>
              </a:buClr>
              <a:buFont typeface="Arial" panose="020B0604020202020204" pitchFamily="34" charset="0"/>
              <a:buChar char="•"/>
              <a:defRPr/>
            </a:pPr>
            <a:r>
              <a:rPr lang="en-GB" sz="1600" dirty="0">
                <a:solidFill>
                  <a:srgbClr val="005EB8"/>
                </a:solidFill>
                <a:latin typeface="Arial" panose="020B0604020202020204" pitchFamily="34" charset="0"/>
                <a:cs typeface="Arial" panose="020B0604020202020204" pitchFamily="34" charset="0"/>
              </a:rPr>
              <a:t>Minor infections     </a:t>
            </a:r>
          </a:p>
          <a:p>
            <a:pPr marL="800100" lvl="1" indent="-342900">
              <a:lnSpc>
                <a:spcPct val="90000"/>
              </a:lnSpc>
              <a:buClr>
                <a:srgbClr val="78BE20"/>
              </a:buClr>
              <a:buFont typeface="Arial" panose="020B0604020202020204" pitchFamily="34" charset="0"/>
              <a:buChar char="•"/>
              <a:defRPr/>
            </a:pPr>
            <a:r>
              <a:rPr lang="en-GB" sz="1600" dirty="0">
                <a:solidFill>
                  <a:srgbClr val="005EB8"/>
                </a:solidFill>
                <a:latin typeface="Arial" panose="020B0604020202020204" pitchFamily="34" charset="0"/>
                <a:cs typeface="Arial" panose="020B0604020202020204" pitchFamily="34" charset="0"/>
              </a:rPr>
              <a:t>Holidays</a:t>
            </a:r>
          </a:p>
          <a:p>
            <a:pPr marL="800100" lvl="1" indent="-342900">
              <a:lnSpc>
                <a:spcPct val="90000"/>
              </a:lnSpc>
              <a:buClr>
                <a:srgbClr val="78BE20"/>
              </a:buClr>
              <a:buFont typeface="Arial" panose="020B0604020202020204" pitchFamily="34" charset="0"/>
              <a:buChar char="•"/>
              <a:defRPr/>
            </a:pPr>
            <a:r>
              <a:rPr lang="en-GB" sz="1600" dirty="0">
                <a:solidFill>
                  <a:srgbClr val="005EB8"/>
                </a:solidFill>
                <a:latin typeface="Arial" panose="020B0604020202020204" pitchFamily="34" charset="0"/>
                <a:cs typeface="Arial" panose="020B0604020202020204" pitchFamily="34" charset="0"/>
              </a:rPr>
              <a:t>Falls / accidents</a:t>
            </a:r>
          </a:p>
          <a:p>
            <a:pPr marL="800100" lvl="1" indent="-342900">
              <a:lnSpc>
                <a:spcPct val="90000"/>
              </a:lnSpc>
              <a:buClr>
                <a:srgbClr val="78BE20"/>
              </a:buClr>
              <a:buFont typeface="Arial" panose="020B0604020202020204" pitchFamily="34" charset="0"/>
              <a:buChar char="•"/>
              <a:defRPr/>
            </a:pPr>
            <a:r>
              <a:rPr lang="en-GB" sz="1600" dirty="0">
                <a:solidFill>
                  <a:srgbClr val="005EB8"/>
                </a:solidFill>
                <a:latin typeface="Arial" panose="020B0604020202020204" pitchFamily="34" charset="0"/>
                <a:cs typeface="Arial" panose="020B0604020202020204" pitchFamily="34" charset="0"/>
              </a:rPr>
              <a:t>Bereavement</a:t>
            </a:r>
          </a:p>
          <a:p>
            <a:pPr marL="800100" lvl="1" indent="-342900">
              <a:lnSpc>
                <a:spcPct val="90000"/>
              </a:lnSpc>
              <a:buClr>
                <a:srgbClr val="78BE20"/>
              </a:buClr>
              <a:buFont typeface="Arial" panose="020B0604020202020204" pitchFamily="34" charset="0"/>
              <a:buChar char="•"/>
              <a:defRPr/>
            </a:pPr>
            <a:r>
              <a:rPr lang="en-GB" sz="1600" dirty="0">
                <a:solidFill>
                  <a:srgbClr val="005EB8"/>
                </a:solidFill>
                <a:latin typeface="Arial" panose="020B0604020202020204" pitchFamily="34" charset="0"/>
                <a:cs typeface="Arial" panose="020B0604020202020204" pitchFamily="34" charset="0"/>
              </a:rPr>
              <a:t>Moving house</a:t>
            </a:r>
          </a:p>
          <a:p>
            <a:pPr marL="800100" lvl="1" indent="-342900">
              <a:lnSpc>
                <a:spcPct val="90000"/>
              </a:lnSpc>
              <a:buClr>
                <a:srgbClr val="78BE20"/>
              </a:buClr>
              <a:buFont typeface="Arial" panose="020B0604020202020204" pitchFamily="34" charset="0"/>
              <a:buChar char="•"/>
              <a:defRPr/>
            </a:pPr>
            <a:r>
              <a:rPr lang="en-GB" sz="1600" dirty="0">
                <a:solidFill>
                  <a:srgbClr val="005EB8"/>
                </a:solidFill>
                <a:latin typeface="Arial" panose="020B0604020202020204" pitchFamily="34" charset="0"/>
                <a:cs typeface="Arial" panose="020B0604020202020204" pitchFamily="34" charset="0"/>
              </a:rPr>
              <a:t>Unexplained</a:t>
            </a:r>
          </a:p>
          <a:p>
            <a:pPr>
              <a:defRPr/>
            </a:pPr>
            <a:endParaRPr lang="en-GB" sz="1600" dirty="0"/>
          </a:p>
        </p:txBody>
      </p:sp>
      <p:pic>
        <p:nvPicPr>
          <p:cNvPr id="8" name="Audio 7">
            <a:hlinkClick r:id="" action="ppaction://media"/>
            <a:extLst>
              <a:ext uri="{FF2B5EF4-FFF2-40B4-BE49-F238E27FC236}">
                <a16:creationId xmlns:a16="http://schemas.microsoft.com/office/drawing/2014/main" id="{5016B589-5C9E-4A67-B946-A272DC7CF9D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1248548390"/>
      </p:ext>
    </p:extLst>
  </p:cSld>
  <p:clrMapOvr>
    <a:masterClrMapping/>
  </p:clrMapOvr>
  <mc:AlternateContent xmlns:mc="http://schemas.openxmlformats.org/markup-compatibility/2006" xmlns:p14="http://schemas.microsoft.com/office/powerpoint/2010/main">
    <mc:Choice Requires="p14">
      <p:transition spd="slow" p14:dur="2000" advTm="133896"/>
    </mc:Choice>
    <mc:Fallback xmlns="">
      <p:transition spd="slow" advTm="133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220161"/>
            <a:ext cx="7920880" cy="523220"/>
          </a:xfrm>
          <a:prstGeom prst="rect">
            <a:avLst/>
          </a:prstGeom>
          <a:noFill/>
        </p:spPr>
        <p:txBody>
          <a:bodyPr wrap="square">
            <a:spAutoFit/>
          </a:bodyPr>
          <a:lstStyle/>
          <a:p>
            <a:pPr>
              <a:defRPr/>
            </a:pPr>
            <a:r>
              <a:rPr lang="en-GB" sz="2800" b="1" dirty="0">
                <a:solidFill>
                  <a:srgbClr val="78BE20"/>
                </a:solidFill>
                <a:latin typeface="Arial" panose="020B0604020202020204" pitchFamily="34" charset="0"/>
                <a:cs typeface="Arial" panose="020B0604020202020204" pitchFamily="34" charset="0"/>
              </a:rPr>
              <a:t>Prognosis – looking into the future</a:t>
            </a:r>
            <a:endParaRPr lang="en-GB" sz="2800" dirty="0">
              <a:solidFill>
                <a:srgbClr val="78BE20"/>
              </a:solidFill>
              <a:latin typeface="Arial" panose="020B0604020202020204" pitchFamily="34" charset="0"/>
              <a:ea typeface="ＭＳ Ｐゴシック" pitchFamily="-16" charset="-128"/>
              <a:cs typeface="Arial" panose="020B0604020202020204" pitchFamily="34" charset="0"/>
            </a:endParaRPr>
          </a:p>
        </p:txBody>
      </p:sp>
      <p:sp>
        <p:nvSpPr>
          <p:cNvPr id="4" name="TextBox 3"/>
          <p:cNvSpPr txBox="1"/>
          <p:nvPr/>
        </p:nvSpPr>
        <p:spPr>
          <a:xfrm>
            <a:off x="395536" y="1131590"/>
            <a:ext cx="8640960" cy="357020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GB" sz="1600" dirty="0">
                <a:solidFill>
                  <a:srgbClr val="005EB8"/>
                </a:solidFill>
                <a:latin typeface="Arial" panose="020B0604020202020204" pitchFamily="34" charset="0"/>
                <a:cs typeface="Arial" panose="020B0604020202020204" pitchFamily="34" charset="0"/>
              </a:rPr>
              <a:t>No simple answer – from 1 – 26 years! </a:t>
            </a:r>
          </a:p>
          <a:p>
            <a:pPr>
              <a:defRPr/>
            </a:pPr>
            <a:endParaRPr lang="en-GB" sz="1600" dirty="0">
              <a:solidFill>
                <a:srgbClr val="005EB8"/>
              </a:solidFill>
              <a:latin typeface="Arial" panose="020B0604020202020204" pitchFamily="34" charset="0"/>
              <a:cs typeface="Arial" panose="020B0604020202020204" pitchFamily="34" charset="0"/>
            </a:endParaRPr>
          </a:p>
          <a:p>
            <a:pPr>
              <a:defRPr/>
            </a:pPr>
            <a:r>
              <a:rPr lang="en-GB" sz="1600" dirty="0">
                <a:solidFill>
                  <a:srgbClr val="005EB8"/>
                </a:solidFill>
                <a:latin typeface="Arial" panose="020B0604020202020204" pitchFamily="34" charset="0"/>
                <a:cs typeface="Arial" panose="020B0604020202020204" pitchFamily="34" charset="0"/>
              </a:rPr>
              <a:t>Every person is different – every dementia journey is different.</a:t>
            </a:r>
          </a:p>
          <a:p>
            <a:pPr>
              <a:defRPr/>
            </a:pPr>
            <a:endParaRPr lang="en-GB" sz="1600" dirty="0">
              <a:solidFill>
                <a:srgbClr val="005EB8"/>
              </a:solidFill>
              <a:latin typeface="Arial" panose="020B0604020202020204" pitchFamily="34" charset="0"/>
              <a:cs typeface="Arial" panose="020B0604020202020204" pitchFamily="34" charset="0"/>
            </a:endParaRPr>
          </a:p>
          <a:p>
            <a:pPr>
              <a:defRPr/>
            </a:pPr>
            <a:r>
              <a:rPr lang="en-GB" sz="1600" dirty="0">
                <a:solidFill>
                  <a:srgbClr val="005EB8"/>
                </a:solidFill>
                <a:latin typeface="Arial" panose="020B0604020202020204" pitchFamily="34" charset="0"/>
                <a:cs typeface="Arial" panose="020B0604020202020204" pitchFamily="34" charset="0"/>
              </a:rPr>
              <a:t>Studies suggest the main factors to consider are:</a:t>
            </a:r>
          </a:p>
          <a:p>
            <a:pPr marL="285750" indent="-285750">
              <a:buClr>
                <a:srgbClr val="78BE20"/>
              </a:buClr>
              <a:buFont typeface="Arial" panose="020B0604020202020204" pitchFamily="34" charset="0"/>
              <a:buChar char="•"/>
              <a:defRPr/>
            </a:pPr>
            <a:r>
              <a:rPr lang="en-GB" sz="1600" dirty="0">
                <a:solidFill>
                  <a:srgbClr val="005EB8"/>
                </a:solidFill>
                <a:latin typeface="Arial" panose="020B0604020202020204" pitchFamily="34" charset="0"/>
                <a:cs typeface="Arial" panose="020B0604020202020204" pitchFamily="34" charset="0"/>
              </a:rPr>
              <a:t>Age of onset</a:t>
            </a:r>
          </a:p>
          <a:p>
            <a:pPr marL="285750" indent="-285750">
              <a:buClr>
                <a:srgbClr val="78BE20"/>
              </a:buClr>
              <a:buFont typeface="Arial" panose="020B0604020202020204" pitchFamily="34" charset="0"/>
              <a:buChar char="•"/>
              <a:defRPr/>
            </a:pPr>
            <a:r>
              <a:rPr lang="en-GB" sz="1600" dirty="0">
                <a:solidFill>
                  <a:srgbClr val="005EB8"/>
                </a:solidFill>
                <a:latin typeface="Arial" panose="020B0604020202020204" pitchFamily="34" charset="0"/>
                <a:cs typeface="Arial" panose="020B0604020202020204" pitchFamily="34" charset="0"/>
              </a:rPr>
              <a:t>General health when diagnosed</a:t>
            </a:r>
          </a:p>
          <a:p>
            <a:pPr marL="285750" indent="-285750">
              <a:buClr>
                <a:srgbClr val="78BE20"/>
              </a:buClr>
              <a:buFont typeface="Arial" panose="020B0604020202020204" pitchFamily="34" charset="0"/>
              <a:buChar char="•"/>
              <a:defRPr/>
            </a:pPr>
            <a:r>
              <a:rPr lang="en-GB" sz="1600" dirty="0">
                <a:solidFill>
                  <a:srgbClr val="005EB8"/>
                </a:solidFill>
                <a:latin typeface="Arial" panose="020B0604020202020204" pitchFamily="34" charset="0"/>
                <a:cs typeface="Arial" panose="020B0604020202020204" pitchFamily="34" charset="0"/>
              </a:rPr>
              <a:t>Which form of dementia they have</a:t>
            </a:r>
          </a:p>
          <a:p>
            <a:pPr marL="285750" indent="-285750">
              <a:buClr>
                <a:srgbClr val="78BE20"/>
              </a:buClr>
              <a:buFont typeface="Arial" panose="020B0604020202020204" pitchFamily="34" charset="0"/>
              <a:buChar char="•"/>
              <a:defRPr/>
            </a:pPr>
            <a:r>
              <a:rPr lang="en-GB" sz="1600" dirty="0">
                <a:solidFill>
                  <a:srgbClr val="005EB8"/>
                </a:solidFill>
                <a:latin typeface="Arial" panose="020B0604020202020204" pitchFamily="34" charset="0"/>
                <a:cs typeface="Arial" panose="020B0604020202020204" pitchFamily="34" charset="0"/>
              </a:rPr>
              <a:t>How much they can still do for themselves ‘functional’ ability seems to matter more than ‘cognitive’ ability. People who continue to try doing things for themselves, even if their dementia is quite advanced, tend to live longer than those who stop</a:t>
            </a:r>
          </a:p>
          <a:p>
            <a:pPr>
              <a:defRPr/>
            </a:pPr>
            <a:endParaRPr lang="en-GB" sz="1600" dirty="0">
              <a:solidFill>
                <a:srgbClr val="005EB8"/>
              </a:solidFill>
              <a:latin typeface="Arial" panose="020B0604020202020204" pitchFamily="34" charset="0"/>
              <a:cs typeface="Arial" panose="020B0604020202020204" pitchFamily="34" charset="0"/>
            </a:endParaRPr>
          </a:p>
          <a:p>
            <a:pPr>
              <a:defRPr/>
            </a:pPr>
            <a:r>
              <a:rPr lang="en-GB" sz="1600" dirty="0">
                <a:solidFill>
                  <a:srgbClr val="005EB8"/>
                </a:solidFill>
                <a:latin typeface="Arial" panose="020B0604020202020204" pitchFamily="34" charset="0"/>
                <a:cs typeface="Arial" panose="020B0604020202020204" pitchFamily="34" charset="0"/>
              </a:rPr>
              <a:t>Many people with dementia never reach ‘end-stage dementia’.</a:t>
            </a:r>
          </a:p>
          <a:p>
            <a:pPr>
              <a:defRPr/>
            </a:pPr>
            <a:endParaRPr lang="en-GB" dirty="0"/>
          </a:p>
        </p:txBody>
      </p:sp>
      <p:pic>
        <p:nvPicPr>
          <p:cNvPr id="2" name="Audio 1">
            <a:hlinkClick r:id="" action="ppaction://media"/>
            <a:extLst>
              <a:ext uri="{FF2B5EF4-FFF2-40B4-BE49-F238E27FC236}">
                <a16:creationId xmlns:a16="http://schemas.microsoft.com/office/drawing/2014/main" id="{B18C230B-B11C-4D93-9B13-69F05705B12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752814602"/>
      </p:ext>
    </p:extLst>
  </p:cSld>
  <p:clrMapOvr>
    <a:masterClrMapping/>
  </p:clrMapOvr>
  <mc:AlternateContent xmlns:mc="http://schemas.openxmlformats.org/markup-compatibility/2006" xmlns:p14="http://schemas.microsoft.com/office/powerpoint/2010/main">
    <mc:Choice Requires="p14">
      <p:transition spd="slow" p14:dur="2000" advTm="69629"/>
    </mc:Choice>
    <mc:Fallback xmlns="">
      <p:transition spd="slow" advTm="69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250577" y="1347614"/>
            <a:ext cx="8497887" cy="152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GB" altLang="en-US" sz="6000" b="1" dirty="0">
                <a:solidFill>
                  <a:srgbClr val="005EB8"/>
                </a:solidFill>
              </a:rPr>
              <a:t>Thank you</a:t>
            </a:r>
          </a:p>
          <a:p>
            <a:pPr>
              <a:lnSpc>
                <a:spcPts val="3700"/>
              </a:lnSpc>
              <a:spcBef>
                <a:spcPct val="0"/>
              </a:spcBef>
              <a:buFontTx/>
              <a:buNone/>
            </a:pPr>
            <a:r>
              <a:rPr lang="en-GB" altLang="en-US" sz="5400" b="1" dirty="0">
                <a:solidFill>
                  <a:srgbClr val="78BE20"/>
                </a:solidFill>
              </a:rPr>
              <a:t>               </a:t>
            </a:r>
            <a:r>
              <a:rPr lang="en-GB" altLang="en-US" sz="4000" dirty="0">
                <a:solidFill>
                  <a:srgbClr val="78BE20"/>
                </a:solidFill>
              </a:rPr>
              <a:t>questions…</a:t>
            </a:r>
            <a:endParaRPr lang="en-GB" altLang="en-US" sz="5400" b="1" dirty="0">
              <a:solidFill>
                <a:srgbClr val="78BE20"/>
              </a:solidFill>
            </a:endParaRPr>
          </a:p>
        </p:txBody>
      </p:sp>
      <p:pic>
        <p:nvPicPr>
          <p:cNvPr id="3" name="Audio 2">
            <a:hlinkClick r:id="" action="ppaction://media"/>
            <a:extLst>
              <a:ext uri="{FF2B5EF4-FFF2-40B4-BE49-F238E27FC236}">
                <a16:creationId xmlns:a16="http://schemas.microsoft.com/office/drawing/2014/main" id="{24D86BBF-7937-4DAC-8809-1CED54C6BA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543054317"/>
      </p:ext>
    </p:extLst>
  </p:cSld>
  <p:clrMapOvr>
    <a:masterClrMapping/>
  </p:clrMapOvr>
  <mc:AlternateContent xmlns:mc="http://schemas.openxmlformats.org/markup-compatibility/2006" xmlns:p14="http://schemas.microsoft.com/office/powerpoint/2010/main">
    <mc:Choice Requires="p14">
      <p:transition spd="slow" p14:dur="2000" advTm="21493"/>
    </mc:Choice>
    <mc:Fallback xmlns="">
      <p:transition spd="slow" advTm="21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A569-5DC9-4AD5-ABA0-30A89F4DB885}"/>
              </a:ext>
            </a:extLst>
          </p:cNvPr>
          <p:cNvSpPr>
            <a:spLocks noGrp="1"/>
          </p:cNvSpPr>
          <p:nvPr>
            <p:ph type="title" idx="4294967295"/>
          </p:nvPr>
        </p:nvSpPr>
        <p:spPr>
          <a:xfrm>
            <a:off x="216024" y="314325"/>
            <a:ext cx="7308304" cy="636588"/>
          </a:xfrm>
        </p:spPr>
        <p:txBody>
          <a:bodyPr/>
          <a:lstStyle/>
          <a:p>
            <a:pPr algn="l">
              <a:defRPr/>
            </a:pPr>
            <a:r>
              <a:rPr lang="en-GB" sz="2800" b="1" dirty="0">
                <a:solidFill>
                  <a:srgbClr val="78BE20"/>
                </a:solidFill>
                <a:latin typeface="Arial" panose="020B0604020202020204" pitchFamily="34" charset="0"/>
                <a:cs typeface="Arial" panose="020B0604020202020204" pitchFamily="34" charset="0"/>
              </a:rPr>
              <a:t>Treatments that don’t involve drugs</a:t>
            </a:r>
          </a:p>
        </p:txBody>
      </p:sp>
      <p:sp>
        <p:nvSpPr>
          <p:cNvPr id="3" name="Content Placeholder 2">
            <a:extLst>
              <a:ext uri="{FF2B5EF4-FFF2-40B4-BE49-F238E27FC236}">
                <a16:creationId xmlns:a16="http://schemas.microsoft.com/office/drawing/2014/main" id="{07F7EDD6-44A2-40FC-BE69-72B88042B847}"/>
              </a:ext>
            </a:extLst>
          </p:cNvPr>
          <p:cNvSpPr>
            <a:spLocks noGrp="1"/>
          </p:cNvSpPr>
          <p:nvPr>
            <p:ph idx="4294967295"/>
          </p:nvPr>
        </p:nvSpPr>
        <p:spPr>
          <a:xfrm>
            <a:off x="359916" y="1203598"/>
            <a:ext cx="7164412" cy="3240360"/>
          </a:xfrm>
        </p:spPr>
        <p:txBody>
          <a:bodyPr/>
          <a:lstStyle/>
          <a:p>
            <a:pPr marL="0" indent="0">
              <a:buNone/>
              <a:defRPr/>
            </a:pPr>
            <a:r>
              <a:rPr lang="en-GB" sz="1600" b="1" dirty="0">
                <a:solidFill>
                  <a:srgbClr val="78BE20"/>
                </a:solidFill>
                <a:latin typeface="Arial" panose="020B0604020202020204" pitchFamily="34" charset="0"/>
                <a:cs typeface="Arial" panose="020B0604020202020204" pitchFamily="34" charset="0"/>
              </a:rPr>
              <a:t>Cognitive stimulation therapy (CST)</a:t>
            </a:r>
          </a:p>
          <a:p>
            <a:pPr marL="0" indent="0">
              <a:buNone/>
              <a:defRPr/>
            </a:pPr>
            <a:r>
              <a:rPr lang="en-GB" sz="1600" dirty="0">
                <a:solidFill>
                  <a:srgbClr val="005EB8"/>
                </a:solidFill>
                <a:latin typeface="Arial" panose="020B0604020202020204" pitchFamily="34" charset="0"/>
                <a:cs typeface="Arial" panose="020B0604020202020204" pitchFamily="34" charset="0"/>
              </a:rPr>
              <a:t>14 week group programme to help improve mental abilities by keeping the person’s brain active</a:t>
            </a:r>
          </a:p>
          <a:p>
            <a:pPr marL="0" indent="0">
              <a:buNone/>
              <a:defRPr/>
            </a:pPr>
            <a:endParaRPr lang="en-GB" sz="1600" dirty="0">
              <a:solidFill>
                <a:srgbClr val="005EB8"/>
              </a:solidFill>
              <a:latin typeface="Arial" panose="020B0604020202020204" pitchFamily="34" charset="0"/>
              <a:cs typeface="Arial" panose="020B0604020202020204" pitchFamily="34" charset="0"/>
            </a:endParaRPr>
          </a:p>
          <a:p>
            <a:pPr marL="0" indent="0">
              <a:buNone/>
              <a:defRPr/>
            </a:pPr>
            <a:r>
              <a:rPr lang="en-GB" sz="1600" b="1" dirty="0">
                <a:solidFill>
                  <a:srgbClr val="78BE20"/>
                </a:solidFill>
                <a:latin typeface="Arial" panose="020B0604020202020204" pitchFamily="34" charset="0"/>
                <a:cs typeface="Arial" panose="020B0604020202020204" pitchFamily="34" charset="0"/>
              </a:rPr>
              <a:t>Reminiscence therapy</a:t>
            </a:r>
          </a:p>
          <a:p>
            <a:pPr marL="0" indent="0">
              <a:buNone/>
              <a:defRPr/>
            </a:pPr>
            <a:r>
              <a:rPr lang="en-GB" sz="1600" dirty="0">
                <a:solidFill>
                  <a:srgbClr val="005EB8"/>
                </a:solidFill>
                <a:latin typeface="Arial" panose="020B0604020202020204" pitchFamily="34" charset="0"/>
                <a:cs typeface="Arial" panose="020B0604020202020204" pitchFamily="34" charset="0"/>
              </a:rPr>
              <a:t>Involves talking about a theme from the person’s past (often using prompts) – can help with mood as well as memory</a:t>
            </a:r>
          </a:p>
          <a:p>
            <a:pPr marL="0" indent="0">
              <a:buNone/>
              <a:defRPr/>
            </a:pPr>
            <a:endParaRPr lang="en-GB" sz="1600" dirty="0">
              <a:solidFill>
                <a:srgbClr val="005EB8"/>
              </a:solidFill>
              <a:latin typeface="Arial" panose="020B0604020202020204" pitchFamily="34" charset="0"/>
              <a:cs typeface="Arial" panose="020B0604020202020204" pitchFamily="34" charset="0"/>
            </a:endParaRPr>
          </a:p>
          <a:p>
            <a:pPr marL="0" indent="0">
              <a:buNone/>
              <a:defRPr/>
            </a:pPr>
            <a:r>
              <a:rPr lang="en-GB" sz="1600" b="1" dirty="0">
                <a:solidFill>
                  <a:srgbClr val="78BE20"/>
                </a:solidFill>
                <a:latin typeface="Arial" panose="020B0604020202020204" pitchFamily="34" charset="0"/>
                <a:cs typeface="Arial" panose="020B0604020202020204" pitchFamily="34" charset="0"/>
              </a:rPr>
              <a:t>Life story work </a:t>
            </a:r>
          </a:p>
          <a:p>
            <a:pPr marL="0" indent="0">
              <a:buNone/>
              <a:defRPr/>
            </a:pPr>
            <a:r>
              <a:rPr lang="en-GB" sz="1600" dirty="0">
                <a:solidFill>
                  <a:srgbClr val="005EB8"/>
                </a:solidFill>
                <a:latin typeface="Arial" panose="020B0604020202020204" pitchFamily="34" charset="0"/>
                <a:cs typeface="Arial" panose="020B0604020202020204" pitchFamily="34" charset="0"/>
              </a:rPr>
              <a:t>Using a scrapbook, album or app to records details of the person’s life (such as their experiences, values or beliefs)</a:t>
            </a:r>
            <a:endParaRPr lang="en-GB" sz="1600" dirty="0"/>
          </a:p>
        </p:txBody>
      </p:sp>
      <p:pic>
        <p:nvPicPr>
          <p:cNvPr id="7" name="Audio 6">
            <a:hlinkClick r:id="" action="ppaction://media"/>
            <a:extLst>
              <a:ext uri="{FF2B5EF4-FFF2-40B4-BE49-F238E27FC236}">
                <a16:creationId xmlns:a16="http://schemas.microsoft.com/office/drawing/2014/main" id="{E17FCE65-FA91-4290-A350-2803B7602BE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0940"/>
    </mc:Choice>
    <mc:Fallback xmlns="">
      <p:transition spd="slow" advTm="100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55AE1A-52B4-48B3-BA56-22A72068BEA7}"/>
              </a:ext>
            </a:extLst>
          </p:cNvPr>
          <p:cNvSpPr>
            <a:spLocks noGrp="1"/>
          </p:cNvSpPr>
          <p:nvPr>
            <p:ph idx="4294967295"/>
          </p:nvPr>
        </p:nvSpPr>
        <p:spPr>
          <a:xfrm>
            <a:off x="250869" y="1203598"/>
            <a:ext cx="8208963" cy="3294062"/>
          </a:xfrm>
        </p:spPr>
        <p:txBody>
          <a:bodyPr/>
          <a:lstStyle/>
          <a:p>
            <a:pPr marL="0" indent="0">
              <a:buNone/>
              <a:defRPr/>
            </a:pPr>
            <a:r>
              <a:rPr lang="en-GB" sz="1600" b="1" dirty="0">
                <a:solidFill>
                  <a:srgbClr val="78BE20"/>
                </a:solidFill>
                <a:latin typeface="Arial" panose="020B0604020202020204" pitchFamily="34" charset="0"/>
                <a:cs typeface="Arial" panose="020B0604020202020204" pitchFamily="34" charset="0"/>
              </a:rPr>
              <a:t>Cognitive rehabilitation</a:t>
            </a:r>
          </a:p>
          <a:p>
            <a:pPr marL="0" indent="0">
              <a:buNone/>
              <a:defRPr/>
            </a:pPr>
            <a:r>
              <a:rPr lang="en-GB" sz="1600" dirty="0">
                <a:solidFill>
                  <a:srgbClr val="005EB8"/>
                </a:solidFill>
                <a:latin typeface="Arial" panose="020B0604020202020204" pitchFamily="34" charset="0"/>
                <a:cs typeface="Arial" panose="020B0604020202020204" pitchFamily="34" charset="0"/>
              </a:rPr>
              <a:t>This involves support to achieve an individual’s specific practical goals e.g. learning to use a mobile phone</a:t>
            </a:r>
          </a:p>
          <a:p>
            <a:pPr marL="0" indent="0">
              <a:buNone/>
              <a:defRPr/>
            </a:pPr>
            <a:endParaRPr lang="en-GB" sz="1600" u="sng" dirty="0">
              <a:solidFill>
                <a:srgbClr val="005EB8"/>
              </a:solidFill>
              <a:latin typeface="Arial" panose="020B0604020202020204" pitchFamily="34" charset="0"/>
              <a:cs typeface="Arial" panose="020B0604020202020204" pitchFamily="34" charset="0"/>
            </a:endParaRPr>
          </a:p>
          <a:p>
            <a:pPr marL="0" indent="0">
              <a:buNone/>
              <a:defRPr/>
            </a:pPr>
            <a:r>
              <a:rPr lang="en-GB" sz="1600" b="1" dirty="0">
                <a:solidFill>
                  <a:srgbClr val="78BE20"/>
                </a:solidFill>
                <a:latin typeface="Arial" panose="020B0604020202020204" pitchFamily="34" charset="0"/>
                <a:cs typeface="Arial" panose="020B0604020202020204" pitchFamily="34" charset="0"/>
              </a:rPr>
              <a:t>Talking therapies such as counselling</a:t>
            </a:r>
          </a:p>
          <a:p>
            <a:pPr marL="0" indent="0">
              <a:buNone/>
              <a:defRPr/>
            </a:pPr>
            <a:r>
              <a:rPr lang="en-GB" sz="1600" dirty="0">
                <a:solidFill>
                  <a:srgbClr val="005EB8"/>
                </a:solidFill>
                <a:latin typeface="Arial" panose="020B0604020202020204" pitchFamily="34" charset="0"/>
                <a:cs typeface="Arial" panose="020B0604020202020204" pitchFamily="34" charset="0"/>
              </a:rPr>
              <a:t>These might help the person to come to terms with their diagnosis, or help with depression or anxiety</a:t>
            </a:r>
          </a:p>
          <a:p>
            <a:pPr marL="0" indent="0">
              <a:buNone/>
              <a:defRPr/>
            </a:pPr>
            <a:endParaRPr lang="en-GB" sz="1600" dirty="0">
              <a:solidFill>
                <a:srgbClr val="005EB8"/>
              </a:solidFill>
              <a:latin typeface="Arial" panose="020B0604020202020204" pitchFamily="34" charset="0"/>
              <a:cs typeface="Arial" panose="020B0604020202020204" pitchFamily="34" charset="0"/>
            </a:endParaRPr>
          </a:p>
          <a:p>
            <a:pPr marL="0" indent="0">
              <a:buNone/>
              <a:defRPr/>
            </a:pPr>
            <a:r>
              <a:rPr lang="en-GB" sz="1600" dirty="0">
                <a:solidFill>
                  <a:srgbClr val="005EB8"/>
                </a:solidFill>
                <a:latin typeface="Arial" panose="020B0604020202020204" pitchFamily="34" charset="0"/>
                <a:cs typeface="Arial" panose="020B0604020202020204" pitchFamily="34" charset="0"/>
              </a:rPr>
              <a:t>Not all of these will work for everyone. </a:t>
            </a:r>
          </a:p>
          <a:p>
            <a:pPr marL="0" indent="0">
              <a:buNone/>
              <a:defRPr/>
            </a:pPr>
            <a:r>
              <a:rPr lang="en-GB" sz="1600" dirty="0">
                <a:solidFill>
                  <a:srgbClr val="005EB8"/>
                </a:solidFill>
                <a:latin typeface="Arial" panose="020B0604020202020204" pitchFamily="34" charset="0"/>
                <a:cs typeface="Arial" panose="020B0604020202020204" pitchFamily="34" charset="0"/>
              </a:rPr>
              <a:t>It will depend on the individual, the type of dementia they have and the stage their dementia is at.</a:t>
            </a:r>
          </a:p>
        </p:txBody>
      </p:sp>
      <p:pic>
        <p:nvPicPr>
          <p:cNvPr id="5" name="Audio 4">
            <a:hlinkClick r:id="" action="ppaction://media"/>
            <a:extLst>
              <a:ext uri="{FF2B5EF4-FFF2-40B4-BE49-F238E27FC236}">
                <a16:creationId xmlns:a16="http://schemas.microsoft.com/office/drawing/2014/main" id="{A49079EC-DB82-42E7-B3A6-8123E751984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
        <p:nvSpPr>
          <p:cNvPr id="6" name="Title 1">
            <a:extLst>
              <a:ext uri="{FF2B5EF4-FFF2-40B4-BE49-F238E27FC236}">
                <a16:creationId xmlns:a16="http://schemas.microsoft.com/office/drawing/2014/main" id="{EBB3DCF7-636F-4CFE-BABD-502BB06C64C7}"/>
              </a:ext>
            </a:extLst>
          </p:cNvPr>
          <p:cNvSpPr txBox="1">
            <a:spLocks/>
          </p:cNvSpPr>
          <p:nvPr/>
        </p:nvSpPr>
        <p:spPr>
          <a:xfrm>
            <a:off x="216024" y="314325"/>
            <a:ext cx="7308304" cy="636588"/>
          </a:xfr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2800" b="1" dirty="0">
                <a:solidFill>
                  <a:srgbClr val="78BE20"/>
                </a:solidFill>
                <a:latin typeface="Arial" panose="020B0604020202020204" pitchFamily="34" charset="0"/>
                <a:cs typeface="Arial" panose="020B0604020202020204" pitchFamily="34" charset="0"/>
              </a:rPr>
              <a:t>Treatments that don’t involve drugs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5006"/>
    </mc:Choice>
    <mc:Fallback xmlns="">
      <p:transition spd="slow" advTm="55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79B92B-0D50-4D41-AFE6-D7CC83191980}"/>
              </a:ext>
            </a:extLst>
          </p:cNvPr>
          <p:cNvSpPr/>
          <p:nvPr/>
        </p:nvSpPr>
        <p:spPr>
          <a:xfrm>
            <a:off x="323528" y="195486"/>
            <a:ext cx="6912768" cy="1077218"/>
          </a:xfrm>
          <a:prstGeom prst="rect">
            <a:avLst/>
          </a:prstGeom>
        </p:spPr>
        <p:txBody>
          <a:bodyPr/>
          <a:lstStyle/>
          <a:p>
            <a:pPr>
              <a:spcBef>
                <a:spcPct val="0"/>
              </a:spcBef>
            </a:pPr>
            <a:r>
              <a:rPr lang="en-GB" sz="2800" b="1" dirty="0">
                <a:solidFill>
                  <a:srgbClr val="78BE20"/>
                </a:solidFill>
                <a:latin typeface="Arial" panose="020B0604020202020204" pitchFamily="34" charset="0"/>
                <a:ea typeface="+mj-ea"/>
                <a:cs typeface="Arial" panose="020B0604020202020204" pitchFamily="34" charset="0"/>
              </a:rPr>
              <a:t>Individual Cognitive Stimulation Therapy: A manual for carers</a:t>
            </a:r>
          </a:p>
        </p:txBody>
      </p:sp>
      <p:sp>
        <p:nvSpPr>
          <p:cNvPr id="5" name="Rectangle 4">
            <a:extLst>
              <a:ext uri="{FF2B5EF4-FFF2-40B4-BE49-F238E27FC236}">
                <a16:creationId xmlns:a16="http://schemas.microsoft.com/office/drawing/2014/main" id="{803F7605-DF75-40D2-AF32-6C97A3871E8C}"/>
              </a:ext>
            </a:extLst>
          </p:cNvPr>
          <p:cNvSpPr/>
          <p:nvPr/>
        </p:nvSpPr>
        <p:spPr>
          <a:xfrm>
            <a:off x="5364088" y="3584166"/>
            <a:ext cx="2778333" cy="1077218"/>
          </a:xfrm>
          <a:prstGeom prst="rect">
            <a:avLst/>
          </a:prstGeom>
        </p:spPr>
        <p:txBody>
          <a:bodyPr wrap="square">
            <a:spAutoFit/>
          </a:bodyPr>
          <a:lstStyle/>
          <a:p>
            <a:r>
              <a:rPr lang="en-GB" sz="1600" dirty="0">
                <a:solidFill>
                  <a:srgbClr val="768692"/>
                </a:solidFill>
                <a:latin typeface="Arial" panose="020B0604020202020204" pitchFamily="34" charset="0"/>
                <a:cs typeface="Arial" panose="020B0604020202020204" pitchFamily="34" charset="0"/>
              </a:rPr>
              <a:t>Hawker Publications</a:t>
            </a:r>
          </a:p>
          <a:p>
            <a:r>
              <a:rPr lang="en-GB" sz="1600" dirty="0">
                <a:solidFill>
                  <a:srgbClr val="768692"/>
                </a:solidFill>
                <a:latin typeface="Arial" panose="020B0604020202020204" pitchFamily="34" charset="0"/>
                <a:cs typeface="Arial" panose="020B0604020202020204" pitchFamily="34" charset="0"/>
              </a:rPr>
              <a:t>ISBN 978-1-874790-29-7</a:t>
            </a:r>
          </a:p>
          <a:p>
            <a:endParaRPr lang="en-GB" sz="1600" dirty="0">
              <a:solidFill>
                <a:srgbClr val="768692"/>
              </a:solidFill>
              <a:latin typeface="Arial" panose="020B0604020202020204" pitchFamily="34" charset="0"/>
              <a:cs typeface="Arial" panose="020B0604020202020204" pitchFamily="34" charset="0"/>
            </a:endParaRPr>
          </a:p>
          <a:p>
            <a:r>
              <a:rPr lang="en-GB" sz="1600" dirty="0">
                <a:solidFill>
                  <a:srgbClr val="768692"/>
                </a:solidFill>
                <a:latin typeface="Arial" panose="020B0604020202020204" pitchFamily="34" charset="0"/>
                <a:cs typeface="Arial" panose="020B0604020202020204" pitchFamily="34" charset="0"/>
              </a:rPr>
              <a:t>Call 020 7720 2108</a:t>
            </a:r>
          </a:p>
        </p:txBody>
      </p:sp>
      <p:pic>
        <p:nvPicPr>
          <p:cNvPr id="11" name="Audio 10">
            <a:hlinkClick r:id="" action="ppaction://media"/>
            <a:extLst>
              <a:ext uri="{FF2B5EF4-FFF2-40B4-BE49-F238E27FC236}">
                <a16:creationId xmlns:a16="http://schemas.microsoft.com/office/drawing/2014/main" id="{6CCDB9C9-88FC-4A0D-B940-7AFDD731C3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pic>
        <p:nvPicPr>
          <p:cNvPr id="2" name="Picture 1">
            <a:extLst>
              <a:ext uri="{FF2B5EF4-FFF2-40B4-BE49-F238E27FC236}">
                <a16:creationId xmlns:a16="http://schemas.microsoft.com/office/drawing/2014/main" id="{960841EB-6633-4C32-9601-111EF09B6031}"/>
              </a:ext>
            </a:extLst>
          </p:cNvPr>
          <p:cNvPicPr>
            <a:picLocks noChangeAspect="1"/>
          </p:cNvPicPr>
          <p:nvPr/>
        </p:nvPicPr>
        <p:blipFill>
          <a:blip r:embed="rId5"/>
          <a:stretch>
            <a:fillRect/>
          </a:stretch>
        </p:blipFill>
        <p:spPr>
          <a:xfrm>
            <a:off x="5724128" y="1272704"/>
            <a:ext cx="1736612" cy="2311462"/>
          </a:xfrm>
          <a:prstGeom prst="rect">
            <a:avLst/>
          </a:prstGeom>
        </p:spPr>
      </p:pic>
      <p:sp>
        <p:nvSpPr>
          <p:cNvPr id="7" name="Content Placeholder 2">
            <a:extLst>
              <a:ext uri="{FF2B5EF4-FFF2-40B4-BE49-F238E27FC236}">
                <a16:creationId xmlns:a16="http://schemas.microsoft.com/office/drawing/2014/main" id="{60344FDA-93B2-4094-8783-1045A49E6019}"/>
              </a:ext>
            </a:extLst>
          </p:cNvPr>
          <p:cNvSpPr txBox="1">
            <a:spLocks/>
          </p:cNvSpPr>
          <p:nvPr/>
        </p:nvSpPr>
        <p:spPr>
          <a:xfrm>
            <a:off x="395536" y="1563638"/>
            <a:ext cx="4752528" cy="2448272"/>
          </a:xfr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en-GB" sz="1600" b="1" dirty="0">
                <a:solidFill>
                  <a:srgbClr val="78BE20"/>
                </a:solidFill>
                <a:latin typeface="Arial" panose="020B0604020202020204" pitchFamily="34" charset="0"/>
                <a:cs typeface="Arial" panose="020B0604020202020204" pitchFamily="34" charset="0"/>
              </a:rPr>
              <a:t>Making a Difference 3</a:t>
            </a:r>
          </a:p>
          <a:p>
            <a:pPr marL="0" indent="0">
              <a:buNone/>
              <a:defRPr/>
            </a:pPr>
            <a:endParaRPr lang="en-GB" sz="1400" dirty="0">
              <a:solidFill>
                <a:srgbClr val="005EB8"/>
              </a:solidFill>
              <a:latin typeface="Arial" panose="020B0604020202020204" pitchFamily="34" charset="0"/>
              <a:cs typeface="Arial" panose="020B0604020202020204" pitchFamily="34" charset="0"/>
            </a:endParaRPr>
          </a:p>
          <a:p>
            <a:pPr marL="0" indent="0">
              <a:buNone/>
              <a:defRPr/>
            </a:pPr>
            <a:r>
              <a:rPr lang="en-GB" sz="1400" dirty="0">
                <a:solidFill>
                  <a:srgbClr val="005EB8"/>
                </a:solidFill>
                <a:latin typeface="Arial" panose="020B0604020202020204" pitchFamily="34" charset="0"/>
                <a:cs typeface="Arial" panose="020B0604020202020204" pitchFamily="34" charset="0"/>
              </a:rPr>
              <a:t>This third cognitive stimulation therapy (CST) manual is for carers who want to make a difference to the quality of life of the people with dementia they know or who they are living or working with. </a:t>
            </a:r>
          </a:p>
          <a:p>
            <a:pPr marL="0" indent="0">
              <a:buNone/>
              <a:defRPr/>
            </a:pPr>
            <a:endParaRPr lang="en-GB" sz="1400" dirty="0">
              <a:solidFill>
                <a:srgbClr val="005EB8"/>
              </a:solidFill>
              <a:latin typeface="Arial" panose="020B0604020202020204" pitchFamily="34" charset="0"/>
              <a:cs typeface="Arial" panose="020B0604020202020204" pitchFamily="34" charset="0"/>
            </a:endParaRPr>
          </a:p>
          <a:p>
            <a:pPr marL="0" indent="0">
              <a:buNone/>
              <a:defRPr/>
            </a:pPr>
            <a:r>
              <a:rPr lang="en-GB" sz="1400" dirty="0">
                <a:solidFill>
                  <a:srgbClr val="005EB8"/>
                </a:solidFill>
                <a:latin typeface="Arial" panose="020B0604020202020204" pitchFamily="34" charset="0"/>
                <a:cs typeface="Arial" panose="020B0604020202020204" pitchFamily="34" charset="0"/>
              </a:rPr>
              <a:t>It builds on the proven success and popularity of CST by offering 75 individual sessions on a great variety of topics to suit everybody’s tastes and interests. </a:t>
            </a:r>
          </a:p>
        </p:txBody>
      </p:sp>
    </p:spTree>
    <p:extLst>
      <p:ext uri="{BB962C8B-B14F-4D97-AF65-F5344CB8AC3E}">
        <p14:creationId xmlns:p14="http://schemas.microsoft.com/office/powerpoint/2010/main" val="2482224255"/>
      </p:ext>
    </p:extLst>
  </p:cSld>
  <p:clrMapOvr>
    <a:masterClrMapping/>
  </p:clrMapOvr>
  <mc:AlternateContent xmlns:mc="http://schemas.openxmlformats.org/markup-compatibility/2006" xmlns:p14="http://schemas.microsoft.com/office/powerpoint/2010/main">
    <mc:Choice Requires="p14">
      <p:transition spd="med" p14:dur="700" advTm="43817">
        <p:fade/>
      </p:transition>
    </mc:Choice>
    <mc:Fallback xmlns="">
      <p:transition spd="med" advTm="438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267494"/>
            <a:ext cx="6264696" cy="523220"/>
          </a:xfrm>
          <a:prstGeom prst="rect">
            <a:avLst/>
          </a:prstGeom>
          <a:noFill/>
        </p:spPr>
        <p:txBody>
          <a:bodyPr wrap="square">
            <a:spAutoFit/>
          </a:bodyPr>
          <a:lstStyle/>
          <a:p>
            <a:pPr>
              <a:defRPr/>
            </a:pPr>
            <a:r>
              <a:rPr lang="en-GB" sz="2800" b="1" dirty="0">
                <a:solidFill>
                  <a:srgbClr val="78BE20"/>
                </a:solidFill>
                <a:latin typeface="Arial" panose="020B0604020202020204" pitchFamily="34" charset="0"/>
                <a:cs typeface="Arial" panose="020B0604020202020204" pitchFamily="34" charset="0"/>
              </a:rPr>
              <a:t>Drug Treatments (overview)</a:t>
            </a:r>
            <a:endParaRPr lang="en-GB" sz="2800" dirty="0">
              <a:solidFill>
                <a:srgbClr val="78BE20"/>
              </a:solidFill>
              <a:latin typeface="Arial" panose="020B0604020202020204" pitchFamily="34" charset="0"/>
              <a:ea typeface="ＭＳ Ｐゴシック" pitchFamily="-16" charset="-128"/>
              <a:cs typeface="Arial" panose="020B0604020202020204" pitchFamily="34" charset="0"/>
            </a:endParaRPr>
          </a:p>
        </p:txBody>
      </p:sp>
      <p:sp>
        <p:nvSpPr>
          <p:cNvPr id="4" name="TextBox 3"/>
          <p:cNvSpPr txBox="1"/>
          <p:nvPr/>
        </p:nvSpPr>
        <p:spPr>
          <a:xfrm>
            <a:off x="452643" y="1833086"/>
            <a:ext cx="8136904" cy="147732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914400" lvl="1" indent="-457200">
              <a:lnSpc>
                <a:spcPct val="80000"/>
              </a:lnSpc>
              <a:buFontTx/>
              <a:buAutoNum type="arabicPeriod"/>
            </a:pPr>
            <a:r>
              <a:rPr lang="en-GB" altLang="en-US" dirty="0">
                <a:solidFill>
                  <a:srgbClr val="005EB8"/>
                </a:solidFill>
                <a:latin typeface="Arial" panose="020B0604020202020204" pitchFamily="34" charset="0"/>
                <a:cs typeface="Arial" panose="020B0604020202020204" pitchFamily="34" charset="0"/>
              </a:rPr>
              <a:t>Drugs to prevent or </a:t>
            </a:r>
            <a:r>
              <a:rPr lang="en-GB" altLang="en-US" u="sng" dirty="0">
                <a:solidFill>
                  <a:srgbClr val="78BE20"/>
                </a:solidFill>
                <a:latin typeface="Arial" panose="020B0604020202020204" pitchFamily="34" charset="0"/>
                <a:cs typeface="Arial" panose="020B0604020202020204" pitchFamily="34" charset="0"/>
              </a:rPr>
              <a:t>reduce underlying risks </a:t>
            </a:r>
            <a:r>
              <a:rPr lang="en-GB" altLang="en-US" dirty="0">
                <a:solidFill>
                  <a:srgbClr val="005EB8"/>
                </a:solidFill>
                <a:latin typeface="Arial" panose="020B0604020202020204" pitchFamily="34" charset="0"/>
                <a:cs typeface="Arial" panose="020B0604020202020204" pitchFamily="34" charset="0"/>
              </a:rPr>
              <a:t>of dementia</a:t>
            </a:r>
          </a:p>
          <a:p>
            <a:pPr marL="914400" lvl="1" indent="-457200">
              <a:lnSpc>
                <a:spcPct val="80000"/>
              </a:lnSpc>
              <a:buFontTx/>
              <a:buAutoNum type="arabicPeriod"/>
            </a:pPr>
            <a:endParaRPr lang="en-GB" altLang="en-US" dirty="0">
              <a:solidFill>
                <a:srgbClr val="005EB8"/>
              </a:solidFill>
              <a:latin typeface="Arial" panose="020B0604020202020204" pitchFamily="34" charset="0"/>
              <a:cs typeface="Arial" panose="020B0604020202020204" pitchFamily="34" charset="0"/>
            </a:endParaRPr>
          </a:p>
          <a:p>
            <a:pPr marL="914400" lvl="1" indent="-457200">
              <a:lnSpc>
                <a:spcPct val="80000"/>
              </a:lnSpc>
              <a:buFontTx/>
              <a:buAutoNum type="arabicPeriod"/>
            </a:pPr>
            <a:r>
              <a:rPr lang="en-GB" altLang="en-US" dirty="0">
                <a:solidFill>
                  <a:srgbClr val="005EB8"/>
                </a:solidFill>
                <a:latin typeface="Arial" panose="020B0604020202020204" pitchFamily="34" charset="0"/>
                <a:cs typeface="Arial" panose="020B0604020202020204" pitchFamily="34" charset="0"/>
              </a:rPr>
              <a:t>Drugs to </a:t>
            </a:r>
            <a:r>
              <a:rPr lang="en-GB" altLang="en-US" u="sng" dirty="0">
                <a:solidFill>
                  <a:srgbClr val="78BE20"/>
                </a:solidFill>
                <a:latin typeface="Arial" panose="020B0604020202020204" pitchFamily="34" charset="0"/>
                <a:cs typeface="Arial" panose="020B0604020202020204" pitchFamily="34" charset="0"/>
              </a:rPr>
              <a:t>delay how symptoms develop &amp; progress over time</a:t>
            </a:r>
          </a:p>
          <a:p>
            <a:pPr marL="914400" lvl="1" indent="-457200">
              <a:lnSpc>
                <a:spcPct val="80000"/>
              </a:lnSpc>
              <a:buFontTx/>
              <a:buAutoNum type="arabicPeriod"/>
            </a:pPr>
            <a:endParaRPr lang="en-GB" altLang="en-US" dirty="0">
              <a:solidFill>
                <a:srgbClr val="005EB8"/>
              </a:solidFill>
              <a:latin typeface="Arial" panose="020B0604020202020204" pitchFamily="34" charset="0"/>
              <a:cs typeface="Arial" panose="020B0604020202020204" pitchFamily="34" charset="0"/>
            </a:endParaRPr>
          </a:p>
          <a:p>
            <a:pPr marL="914400" lvl="1" indent="-457200">
              <a:lnSpc>
                <a:spcPct val="80000"/>
              </a:lnSpc>
              <a:buFontTx/>
              <a:buAutoNum type="arabicPeriod"/>
            </a:pPr>
            <a:r>
              <a:rPr lang="en-GB" altLang="en-US" dirty="0">
                <a:solidFill>
                  <a:srgbClr val="005EB8"/>
                </a:solidFill>
                <a:latin typeface="Arial" panose="020B0604020202020204" pitchFamily="34" charset="0"/>
                <a:cs typeface="Arial" panose="020B0604020202020204" pitchFamily="34" charset="0"/>
              </a:rPr>
              <a:t>Drugs to </a:t>
            </a:r>
            <a:r>
              <a:rPr lang="en-GB" altLang="en-US" u="sng" dirty="0">
                <a:solidFill>
                  <a:srgbClr val="78BE20"/>
                </a:solidFill>
                <a:latin typeface="Arial" panose="020B0604020202020204" pitchFamily="34" charset="0"/>
                <a:cs typeface="Arial" panose="020B0604020202020204" pitchFamily="34" charset="0"/>
              </a:rPr>
              <a:t>alleviate symptoms</a:t>
            </a:r>
            <a:r>
              <a:rPr lang="en-GB" altLang="en-US" dirty="0">
                <a:solidFill>
                  <a:srgbClr val="78BE20"/>
                </a:solidFill>
                <a:latin typeface="Arial" panose="020B0604020202020204" pitchFamily="34" charset="0"/>
                <a:cs typeface="Arial" panose="020B0604020202020204" pitchFamily="34" charset="0"/>
              </a:rPr>
              <a:t> </a:t>
            </a:r>
            <a:r>
              <a:rPr lang="en-GB" altLang="en-US" dirty="0">
                <a:solidFill>
                  <a:srgbClr val="005EB8"/>
                </a:solidFill>
                <a:latin typeface="Arial" panose="020B0604020202020204" pitchFamily="34" charset="0"/>
                <a:cs typeface="Arial" panose="020B0604020202020204" pitchFamily="34" charset="0"/>
              </a:rPr>
              <a:t>or consequences of dementia</a:t>
            </a:r>
          </a:p>
          <a:p>
            <a:pPr>
              <a:defRPr/>
            </a:pPr>
            <a:endParaRPr lang="en-GB" dirty="0"/>
          </a:p>
        </p:txBody>
      </p:sp>
      <p:pic>
        <p:nvPicPr>
          <p:cNvPr id="6" name="Audio 5">
            <a:hlinkClick r:id="" action="ppaction://media"/>
            <a:extLst>
              <a:ext uri="{FF2B5EF4-FFF2-40B4-BE49-F238E27FC236}">
                <a16:creationId xmlns:a16="http://schemas.microsoft.com/office/drawing/2014/main" id="{D3658D20-ACE2-4513-AE6E-79A6278AB5E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3442629549"/>
      </p:ext>
    </p:extLst>
  </p:cSld>
  <p:clrMapOvr>
    <a:masterClrMapping/>
  </p:clrMapOvr>
  <mc:AlternateContent xmlns:mc="http://schemas.openxmlformats.org/markup-compatibility/2006" xmlns:p14="http://schemas.microsoft.com/office/powerpoint/2010/main">
    <mc:Choice Requires="p14">
      <p:transition spd="slow" p14:dur="2000" advTm="34216"/>
    </mc:Choice>
    <mc:Fallback xmlns="">
      <p:transition spd="slow" advTm="3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267494"/>
            <a:ext cx="6840760" cy="954107"/>
          </a:xfrm>
          <a:prstGeom prst="rect">
            <a:avLst/>
          </a:prstGeom>
          <a:noFill/>
        </p:spPr>
        <p:txBody>
          <a:bodyPr wrap="square">
            <a:spAutoFit/>
          </a:bodyPr>
          <a:lstStyle/>
          <a:p>
            <a:pPr>
              <a:defRPr/>
            </a:pPr>
            <a:r>
              <a:rPr lang="en-GB" sz="2800" b="1" dirty="0">
                <a:solidFill>
                  <a:srgbClr val="78BE20"/>
                </a:solidFill>
                <a:latin typeface="Arial" panose="020B0604020202020204" pitchFamily="34" charset="0"/>
                <a:cs typeface="Arial" panose="020B0604020202020204" pitchFamily="34" charset="0"/>
              </a:rPr>
              <a:t>Drugs to prevent or </a:t>
            </a:r>
            <a:r>
              <a:rPr lang="en-GB" sz="2800" b="1" u="sng" dirty="0">
                <a:solidFill>
                  <a:srgbClr val="78BE20"/>
                </a:solidFill>
                <a:latin typeface="Arial" panose="020B0604020202020204" pitchFamily="34" charset="0"/>
                <a:cs typeface="Arial" panose="020B0604020202020204" pitchFamily="34" charset="0"/>
              </a:rPr>
              <a:t>reduce </a:t>
            </a:r>
            <a:br>
              <a:rPr lang="en-GB" sz="2800" b="1" u="sng" dirty="0">
                <a:solidFill>
                  <a:srgbClr val="78BE20"/>
                </a:solidFill>
                <a:latin typeface="Arial" panose="020B0604020202020204" pitchFamily="34" charset="0"/>
                <a:cs typeface="Arial" panose="020B0604020202020204" pitchFamily="34" charset="0"/>
              </a:rPr>
            </a:br>
            <a:r>
              <a:rPr lang="en-GB" sz="2800" b="1" u="sng" dirty="0">
                <a:solidFill>
                  <a:srgbClr val="78BE20"/>
                </a:solidFill>
                <a:latin typeface="Arial" panose="020B0604020202020204" pitchFamily="34" charset="0"/>
                <a:cs typeface="Arial" panose="020B0604020202020204" pitchFamily="34" charset="0"/>
              </a:rPr>
              <a:t>underlying risks </a:t>
            </a:r>
            <a:r>
              <a:rPr lang="en-GB" sz="2800" b="1" dirty="0">
                <a:solidFill>
                  <a:srgbClr val="78BE20"/>
                </a:solidFill>
                <a:latin typeface="Arial" panose="020B0604020202020204" pitchFamily="34" charset="0"/>
                <a:cs typeface="Arial" panose="020B0604020202020204" pitchFamily="34" charset="0"/>
              </a:rPr>
              <a:t>of dementia</a:t>
            </a:r>
            <a:endParaRPr lang="en-GB" sz="2800" dirty="0">
              <a:solidFill>
                <a:srgbClr val="78BE20"/>
              </a:solidFill>
              <a:latin typeface="Arial" panose="020B0604020202020204" pitchFamily="34" charset="0"/>
              <a:ea typeface="ＭＳ Ｐゴシック" pitchFamily="-16" charset="-128"/>
              <a:cs typeface="Arial" panose="020B0604020202020204" pitchFamily="34" charset="0"/>
            </a:endParaRPr>
          </a:p>
        </p:txBody>
      </p:sp>
      <p:sp>
        <p:nvSpPr>
          <p:cNvPr id="4" name="TextBox 3"/>
          <p:cNvSpPr txBox="1"/>
          <p:nvPr/>
        </p:nvSpPr>
        <p:spPr>
          <a:xfrm>
            <a:off x="395536" y="2067694"/>
            <a:ext cx="8424936" cy="192052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lnSpc>
                <a:spcPct val="80000"/>
              </a:lnSpc>
              <a:buClr>
                <a:srgbClr val="78BE20"/>
              </a:buClr>
              <a:buFont typeface="Arial" panose="020B0604020202020204" pitchFamily="34" charset="0"/>
              <a:buChar char="•"/>
              <a:defRPr/>
            </a:pPr>
            <a:r>
              <a:rPr lang="en-GB" dirty="0">
                <a:solidFill>
                  <a:srgbClr val="005EB8"/>
                </a:solidFill>
                <a:latin typeface="Arial" panose="020B0604020202020204" pitchFamily="34" charset="0"/>
                <a:cs typeface="Arial" panose="020B0604020202020204" pitchFamily="34" charset="0"/>
              </a:rPr>
              <a:t>Important for all – but particularly if a Vascular dementia has been diagnosed</a:t>
            </a:r>
          </a:p>
          <a:p>
            <a:pPr marL="342900" indent="-342900">
              <a:lnSpc>
                <a:spcPct val="80000"/>
              </a:lnSpc>
              <a:buClr>
                <a:srgbClr val="78BE20"/>
              </a:buClr>
              <a:buFont typeface="Arial" panose="020B0604020202020204" pitchFamily="34" charset="0"/>
              <a:buChar char="•"/>
              <a:defRPr/>
            </a:pPr>
            <a:endParaRPr lang="en-GB" dirty="0">
              <a:solidFill>
                <a:srgbClr val="005EB8"/>
              </a:solidFill>
              <a:latin typeface="Arial" panose="020B0604020202020204" pitchFamily="34" charset="0"/>
              <a:cs typeface="Arial" panose="020B0604020202020204" pitchFamily="34" charset="0"/>
            </a:endParaRPr>
          </a:p>
          <a:p>
            <a:pPr marL="342900" indent="-342900">
              <a:lnSpc>
                <a:spcPct val="80000"/>
              </a:lnSpc>
              <a:buClr>
                <a:srgbClr val="78BE20"/>
              </a:buClr>
              <a:buFont typeface="Arial" panose="020B0604020202020204" pitchFamily="34" charset="0"/>
              <a:buChar char="•"/>
              <a:defRPr/>
            </a:pPr>
            <a:r>
              <a:rPr lang="en-GB" dirty="0">
                <a:solidFill>
                  <a:srgbClr val="005EB8"/>
                </a:solidFill>
                <a:latin typeface="Arial" panose="020B0604020202020204" pitchFamily="34" charset="0"/>
                <a:cs typeface="Arial" panose="020B0604020202020204" pitchFamily="34" charset="0"/>
              </a:rPr>
              <a:t>Aspirin </a:t>
            </a:r>
          </a:p>
          <a:p>
            <a:pPr marL="342900" indent="-342900">
              <a:lnSpc>
                <a:spcPct val="80000"/>
              </a:lnSpc>
              <a:buClr>
                <a:srgbClr val="78BE20"/>
              </a:buClr>
              <a:buFont typeface="Arial" panose="020B0604020202020204" pitchFamily="34" charset="0"/>
              <a:buChar char="•"/>
              <a:defRPr/>
            </a:pPr>
            <a:endParaRPr lang="en-GB" dirty="0">
              <a:solidFill>
                <a:srgbClr val="005EB8"/>
              </a:solidFill>
              <a:latin typeface="Arial" panose="020B0604020202020204" pitchFamily="34" charset="0"/>
              <a:cs typeface="Arial" panose="020B0604020202020204" pitchFamily="34" charset="0"/>
            </a:endParaRPr>
          </a:p>
          <a:p>
            <a:pPr marL="342900" indent="-342900">
              <a:lnSpc>
                <a:spcPct val="80000"/>
              </a:lnSpc>
              <a:buClr>
                <a:srgbClr val="78BE20"/>
              </a:buClr>
              <a:buFont typeface="Arial" panose="020B0604020202020204" pitchFamily="34" charset="0"/>
              <a:buChar char="•"/>
              <a:defRPr/>
            </a:pPr>
            <a:r>
              <a:rPr lang="en-GB" dirty="0">
                <a:solidFill>
                  <a:srgbClr val="005EB8"/>
                </a:solidFill>
                <a:latin typeface="Arial" panose="020B0604020202020204" pitchFamily="34" charset="0"/>
                <a:cs typeface="Arial" panose="020B0604020202020204" pitchFamily="34" charset="0"/>
              </a:rPr>
              <a:t>Blood pressure tablets</a:t>
            </a:r>
          </a:p>
          <a:p>
            <a:pPr marL="342900" indent="-342900">
              <a:lnSpc>
                <a:spcPct val="80000"/>
              </a:lnSpc>
              <a:buClr>
                <a:srgbClr val="78BE20"/>
              </a:buClr>
              <a:buFont typeface="Arial" panose="020B0604020202020204" pitchFamily="34" charset="0"/>
              <a:buChar char="•"/>
              <a:defRPr/>
            </a:pPr>
            <a:endParaRPr lang="en-GB" dirty="0">
              <a:solidFill>
                <a:srgbClr val="005EB8"/>
              </a:solidFill>
              <a:latin typeface="Arial" panose="020B0604020202020204" pitchFamily="34" charset="0"/>
              <a:cs typeface="Arial" panose="020B0604020202020204" pitchFamily="34" charset="0"/>
            </a:endParaRPr>
          </a:p>
          <a:p>
            <a:pPr marL="342900" indent="-342900">
              <a:lnSpc>
                <a:spcPct val="80000"/>
              </a:lnSpc>
              <a:buClr>
                <a:srgbClr val="78BE20"/>
              </a:buClr>
              <a:buFont typeface="Arial" panose="020B0604020202020204" pitchFamily="34" charset="0"/>
              <a:buChar char="•"/>
              <a:defRPr/>
            </a:pPr>
            <a:r>
              <a:rPr lang="en-GB" dirty="0">
                <a:solidFill>
                  <a:srgbClr val="005EB8"/>
                </a:solidFill>
                <a:latin typeface="Arial" panose="020B0604020202020204" pitchFamily="34" charset="0"/>
                <a:cs typeface="Arial" panose="020B0604020202020204" pitchFamily="34" charset="0"/>
              </a:rPr>
              <a:t>Cholesterol (statins)</a:t>
            </a:r>
          </a:p>
          <a:p>
            <a:pPr marL="285750" indent="-285750">
              <a:buClr>
                <a:srgbClr val="78BE20"/>
              </a:buClr>
              <a:buFont typeface="Arial" panose="020B0604020202020204" pitchFamily="34" charset="0"/>
              <a:buChar char="•"/>
              <a:defRPr/>
            </a:pPr>
            <a:endParaRPr lang="en-GB" dirty="0"/>
          </a:p>
        </p:txBody>
      </p:sp>
      <p:pic>
        <p:nvPicPr>
          <p:cNvPr id="8" name="Audio 7">
            <a:hlinkClick r:id="" action="ppaction://media"/>
            <a:extLst>
              <a:ext uri="{FF2B5EF4-FFF2-40B4-BE49-F238E27FC236}">
                <a16:creationId xmlns:a16="http://schemas.microsoft.com/office/drawing/2014/main" id="{F6A4A011-8C2E-4A27-90AA-E573ED84A88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4228395369"/>
      </p:ext>
    </p:extLst>
  </p:cSld>
  <p:clrMapOvr>
    <a:masterClrMapping/>
  </p:clrMapOvr>
  <mc:AlternateContent xmlns:mc="http://schemas.openxmlformats.org/markup-compatibility/2006" xmlns:p14="http://schemas.microsoft.com/office/powerpoint/2010/main">
    <mc:Choice Requires="p14">
      <p:transition spd="slow" p14:dur="2000" advTm="112572"/>
    </mc:Choice>
    <mc:Fallback xmlns="">
      <p:transition spd="slow" advTm="112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195486"/>
            <a:ext cx="7272808" cy="954107"/>
          </a:xfrm>
          <a:prstGeom prst="rect">
            <a:avLst/>
          </a:prstGeom>
          <a:noFill/>
        </p:spPr>
        <p:txBody>
          <a:bodyPr wrap="square">
            <a:spAutoFit/>
          </a:bodyPr>
          <a:lstStyle/>
          <a:p>
            <a:pPr>
              <a:defRPr/>
            </a:pPr>
            <a:r>
              <a:rPr lang="en-GB" sz="2800" b="1" dirty="0">
                <a:solidFill>
                  <a:srgbClr val="78BE20"/>
                </a:solidFill>
                <a:latin typeface="Arial" panose="020B0604020202020204" pitchFamily="34" charset="0"/>
                <a:cs typeface="Arial" panose="020B0604020202020204" pitchFamily="34" charset="0"/>
              </a:rPr>
              <a:t>Drugs – to delay how symptoms of disease develop</a:t>
            </a:r>
            <a:endParaRPr lang="en-GB" sz="2800" dirty="0">
              <a:solidFill>
                <a:srgbClr val="78BE20"/>
              </a:solidFill>
              <a:latin typeface="Arial" panose="020B0604020202020204" pitchFamily="34" charset="0"/>
              <a:ea typeface="ＭＳ Ｐゴシック" pitchFamily="-16" charset="-128"/>
              <a:cs typeface="Arial" panose="020B0604020202020204" pitchFamily="34" charset="0"/>
            </a:endParaRPr>
          </a:p>
        </p:txBody>
      </p:sp>
      <p:sp>
        <p:nvSpPr>
          <p:cNvPr id="4" name="TextBox 3"/>
          <p:cNvSpPr txBox="1"/>
          <p:nvPr/>
        </p:nvSpPr>
        <p:spPr>
          <a:xfrm>
            <a:off x="275700" y="1419622"/>
            <a:ext cx="8042800" cy="323479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80000"/>
              </a:lnSpc>
              <a:defRPr/>
            </a:pPr>
            <a:r>
              <a:rPr lang="en-GB" sz="1500" b="1" dirty="0">
                <a:solidFill>
                  <a:srgbClr val="005EB8"/>
                </a:solidFill>
                <a:latin typeface="Arial" panose="020B0604020202020204" pitchFamily="34" charset="0"/>
                <a:cs typeface="Arial" panose="020B0604020202020204" pitchFamily="34" charset="0"/>
              </a:rPr>
              <a:t>For Alzheimer’s disease and Dementia with Lewy Bodies</a:t>
            </a:r>
          </a:p>
          <a:p>
            <a:pPr lvl="1">
              <a:lnSpc>
                <a:spcPct val="80000"/>
              </a:lnSpc>
              <a:defRPr/>
            </a:pPr>
            <a:endParaRPr lang="en-GB" sz="1500" b="1" dirty="0">
              <a:solidFill>
                <a:srgbClr val="78BE20"/>
              </a:solidFill>
              <a:latin typeface="Arial" panose="020B0604020202020204" pitchFamily="34" charset="0"/>
              <a:cs typeface="Arial" panose="020B0604020202020204" pitchFamily="34" charset="0"/>
            </a:endParaRPr>
          </a:p>
          <a:p>
            <a:pPr lvl="1">
              <a:lnSpc>
                <a:spcPct val="80000"/>
              </a:lnSpc>
              <a:defRPr/>
            </a:pPr>
            <a:r>
              <a:rPr lang="en-GB" sz="1500" b="1" dirty="0">
                <a:solidFill>
                  <a:srgbClr val="78BE20"/>
                </a:solidFill>
                <a:latin typeface="Arial" panose="020B0604020202020204" pitchFamily="34" charset="0"/>
                <a:cs typeface="Arial" panose="020B0604020202020204" pitchFamily="34" charset="0"/>
              </a:rPr>
              <a:t>Donepezil  / Rivastigmine  / Galantamine </a:t>
            </a:r>
          </a:p>
          <a:p>
            <a:pPr lvl="1">
              <a:lnSpc>
                <a:spcPct val="80000"/>
              </a:lnSpc>
              <a:defRPr/>
            </a:pPr>
            <a:endParaRPr lang="en-GB" sz="1500" b="1" dirty="0">
              <a:solidFill>
                <a:srgbClr val="005EB8"/>
              </a:solidFill>
              <a:latin typeface="Arial" panose="020B0604020202020204" pitchFamily="34" charset="0"/>
              <a:cs typeface="Arial" panose="020B0604020202020204" pitchFamily="34" charset="0"/>
            </a:endParaRPr>
          </a:p>
          <a:p>
            <a:pPr lvl="1">
              <a:lnSpc>
                <a:spcPct val="80000"/>
              </a:lnSpc>
              <a:defRPr/>
            </a:pPr>
            <a:r>
              <a:rPr lang="en-GB" sz="1500" b="1" dirty="0">
                <a:solidFill>
                  <a:srgbClr val="78BE20"/>
                </a:solidFill>
                <a:latin typeface="Arial" panose="020B0604020202020204" pitchFamily="34" charset="0"/>
                <a:cs typeface="Arial" panose="020B0604020202020204" pitchFamily="34" charset="0"/>
              </a:rPr>
              <a:t>Memantine</a:t>
            </a:r>
            <a:r>
              <a:rPr lang="en-GB" sz="1500" b="1" dirty="0">
                <a:solidFill>
                  <a:srgbClr val="005EB8"/>
                </a:solidFill>
                <a:latin typeface="Arial" panose="020B0604020202020204" pitchFamily="34" charset="0"/>
                <a:cs typeface="Arial" panose="020B0604020202020204" pitchFamily="34" charset="0"/>
              </a:rPr>
              <a:t> </a:t>
            </a:r>
            <a:r>
              <a:rPr lang="en-GB" sz="1500" dirty="0">
                <a:solidFill>
                  <a:srgbClr val="005EB8"/>
                </a:solidFill>
                <a:latin typeface="Arial" panose="020B0604020202020204" pitchFamily="34" charset="0"/>
                <a:cs typeface="Arial" panose="020B0604020202020204" pitchFamily="34" charset="0"/>
              </a:rPr>
              <a:t>- generally for moderate stages but may be prescribed in early stage for those who cannot tolerate the first three drugs. </a:t>
            </a:r>
          </a:p>
          <a:p>
            <a:pPr lvl="1">
              <a:lnSpc>
                <a:spcPct val="80000"/>
              </a:lnSpc>
              <a:defRPr/>
            </a:pPr>
            <a:endParaRPr lang="en-GB" sz="1500" dirty="0">
              <a:solidFill>
                <a:srgbClr val="005EB8"/>
              </a:solidFill>
              <a:latin typeface="Arial" panose="020B0604020202020204" pitchFamily="34" charset="0"/>
              <a:cs typeface="Arial" panose="020B0604020202020204" pitchFamily="34" charset="0"/>
            </a:endParaRPr>
          </a:p>
          <a:p>
            <a:pPr lvl="1">
              <a:lnSpc>
                <a:spcPct val="80000"/>
              </a:lnSpc>
              <a:defRPr/>
            </a:pPr>
            <a:r>
              <a:rPr lang="en-GB" sz="1500" dirty="0">
                <a:solidFill>
                  <a:srgbClr val="005EB8"/>
                </a:solidFill>
                <a:latin typeface="Arial" panose="020B0604020202020204" pitchFamily="34" charset="0"/>
                <a:cs typeface="Arial" panose="020B0604020202020204" pitchFamily="34" charset="0"/>
              </a:rPr>
              <a:t>In others who are tolerating one of the above, Memantine may be considered as an add-on</a:t>
            </a:r>
          </a:p>
          <a:p>
            <a:pPr lvl="1">
              <a:lnSpc>
                <a:spcPct val="80000"/>
              </a:lnSpc>
              <a:defRPr/>
            </a:pPr>
            <a:endParaRPr lang="en-GB" sz="1500" dirty="0">
              <a:solidFill>
                <a:srgbClr val="005EB8"/>
              </a:solidFill>
              <a:latin typeface="Arial" panose="020B0604020202020204" pitchFamily="34" charset="0"/>
              <a:cs typeface="Arial" panose="020B0604020202020204" pitchFamily="34" charset="0"/>
            </a:endParaRPr>
          </a:p>
          <a:p>
            <a:pPr>
              <a:lnSpc>
                <a:spcPct val="80000"/>
              </a:lnSpc>
              <a:defRPr/>
            </a:pPr>
            <a:r>
              <a:rPr lang="en-GB" sz="1500" dirty="0">
                <a:solidFill>
                  <a:srgbClr val="005EB8"/>
                </a:solidFill>
                <a:latin typeface="Arial" panose="020B0604020202020204" pitchFamily="34" charset="0"/>
                <a:cs typeface="Arial" panose="020B0604020202020204" pitchFamily="34" charset="0"/>
              </a:rPr>
              <a:t>The main aim of these drugs is to increase levels of the chemical neurotransmitter between remaining nerve cells</a:t>
            </a:r>
          </a:p>
          <a:p>
            <a:pPr>
              <a:lnSpc>
                <a:spcPct val="80000"/>
              </a:lnSpc>
              <a:defRPr/>
            </a:pPr>
            <a:endParaRPr lang="en-GB" sz="1500" dirty="0">
              <a:solidFill>
                <a:srgbClr val="005EB8"/>
              </a:solidFill>
              <a:latin typeface="Arial" panose="020B0604020202020204" pitchFamily="34" charset="0"/>
              <a:cs typeface="Arial" panose="020B0604020202020204" pitchFamily="34" charset="0"/>
            </a:endParaRPr>
          </a:p>
          <a:p>
            <a:pPr>
              <a:lnSpc>
                <a:spcPct val="80000"/>
              </a:lnSpc>
              <a:defRPr/>
            </a:pPr>
            <a:r>
              <a:rPr lang="en-GB" sz="1500" dirty="0">
                <a:solidFill>
                  <a:srgbClr val="005EB8"/>
                </a:solidFill>
                <a:latin typeface="Arial" panose="020B0604020202020204" pitchFamily="34" charset="0"/>
                <a:cs typeface="Arial" panose="020B0604020202020204" pitchFamily="34" charset="0"/>
              </a:rPr>
              <a:t>They are not a cure but may stabilise symptoms for a limited period of time, as well as helping with other concerns such as  agitation and poor sleep</a:t>
            </a:r>
          </a:p>
          <a:p>
            <a:pPr>
              <a:lnSpc>
                <a:spcPct val="80000"/>
              </a:lnSpc>
              <a:defRPr/>
            </a:pPr>
            <a:endParaRPr lang="en-GB" sz="1500" dirty="0">
              <a:solidFill>
                <a:srgbClr val="005EB8"/>
              </a:solidFill>
              <a:latin typeface="Arial" panose="020B0604020202020204" pitchFamily="34" charset="0"/>
              <a:cs typeface="Arial" panose="020B0604020202020204" pitchFamily="34" charset="0"/>
            </a:endParaRPr>
          </a:p>
          <a:p>
            <a:pPr>
              <a:lnSpc>
                <a:spcPct val="80000"/>
              </a:lnSpc>
              <a:defRPr/>
            </a:pPr>
            <a:r>
              <a:rPr lang="en-GB" sz="1500" dirty="0">
                <a:solidFill>
                  <a:srgbClr val="005EB8"/>
                </a:solidFill>
                <a:latin typeface="Arial" panose="020B0604020202020204" pitchFamily="34" charset="0"/>
                <a:cs typeface="Arial" panose="020B0604020202020204" pitchFamily="34" charset="0"/>
              </a:rPr>
              <a:t>Around 60% gain some benefit.</a:t>
            </a:r>
            <a:endParaRPr lang="en-GB" sz="1500" dirty="0"/>
          </a:p>
        </p:txBody>
      </p:sp>
      <p:pic>
        <p:nvPicPr>
          <p:cNvPr id="6" name="Audio 5">
            <a:hlinkClick r:id="" action="ppaction://media"/>
            <a:extLst>
              <a:ext uri="{FF2B5EF4-FFF2-40B4-BE49-F238E27FC236}">
                <a16:creationId xmlns:a16="http://schemas.microsoft.com/office/drawing/2014/main" id="{0F71DE82-A3A3-4503-9FAB-BFE66608734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1844577058"/>
      </p:ext>
    </p:extLst>
  </p:cSld>
  <p:clrMapOvr>
    <a:masterClrMapping/>
  </p:clrMapOvr>
  <mc:AlternateContent xmlns:mc="http://schemas.openxmlformats.org/markup-compatibility/2006" xmlns:p14="http://schemas.microsoft.com/office/powerpoint/2010/main">
    <mc:Choice Requires="p14">
      <p:transition spd="slow" p14:dur="2000" advTm="126864"/>
    </mc:Choice>
    <mc:Fallback xmlns="">
      <p:transition spd="slow" advTm="126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267494"/>
            <a:ext cx="7272808" cy="954107"/>
          </a:xfrm>
          <a:prstGeom prst="rect">
            <a:avLst/>
          </a:prstGeom>
          <a:noFill/>
        </p:spPr>
        <p:txBody>
          <a:bodyPr wrap="square">
            <a:spAutoFit/>
          </a:bodyPr>
          <a:lstStyle/>
          <a:p>
            <a:pPr>
              <a:defRPr/>
            </a:pPr>
            <a:r>
              <a:rPr lang="en-GB" sz="2800" b="1" dirty="0">
                <a:solidFill>
                  <a:srgbClr val="78BE20"/>
                </a:solidFill>
                <a:latin typeface="Arial" panose="020B0604020202020204" pitchFamily="34" charset="0"/>
                <a:cs typeface="Arial" panose="020B0604020202020204" pitchFamily="34" charset="0"/>
              </a:rPr>
              <a:t>Drugs to </a:t>
            </a:r>
            <a:r>
              <a:rPr lang="en-GB" sz="2800" b="1" u="sng" dirty="0">
                <a:solidFill>
                  <a:srgbClr val="78BE20"/>
                </a:solidFill>
                <a:latin typeface="Arial" panose="020B0604020202020204" pitchFamily="34" charset="0"/>
                <a:cs typeface="Arial" panose="020B0604020202020204" pitchFamily="34" charset="0"/>
              </a:rPr>
              <a:t>alleviate symptoms</a:t>
            </a:r>
            <a:r>
              <a:rPr lang="en-GB" sz="2800" b="1" dirty="0">
                <a:solidFill>
                  <a:srgbClr val="78BE20"/>
                </a:solidFill>
                <a:latin typeface="Arial" panose="020B0604020202020204" pitchFamily="34" charset="0"/>
                <a:cs typeface="Arial" panose="020B0604020202020204" pitchFamily="34" charset="0"/>
              </a:rPr>
              <a:t> </a:t>
            </a:r>
            <a:br>
              <a:rPr lang="en-GB" sz="2800" b="1" dirty="0">
                <a:solidFill>
                  <a:srgbClr val="78BE20"/>
                </a:solidFill>
                <a:latin typeface="Arial" panose="020B0604020202020204" pitchFamily="34" charset="0"/>
                <a:cs typeface="Arial" panose="020B0604020202020204" pitchFamily="34" charset="0"/>
              </a:rPr>
            </a:br>
            <a:r>
              <a:rPr lang="en-GB" sz="2800" b="1" dirty="0">
                <a:solidFill>
                  <a:srgbClr val="78BE20"/>
                </a:solidFill>
                <a:latin typeface="Arial" panose="020B0604020202020204" pitchFamily="34" charset="0"/>
                <a:cs typeface="Arial" panose="020B0604020202020204" pitchFamily="34" charset="0"/>
              </a:rPr>
              <a:t>or consequences of dementia</a:t>
            </a:r>
            <a:endParaRPr lang="en-GB" sz="2800" dirty="0">
              <a:solidFill>
                <a:srgbClr val="78BE20"/>
              </a:solidFill>
              <a:latin typeface="Arial" panose="020B0604020202020204" pitchFamily="34" charset="0"/>
              <a:ea typeface="ＭＳ Ｐゴシック" pitchFamily="-16" charset="-128"/>
              <a:cs typeface="Arial" panose="020B0604020202020204" pitchFamily="34" charset="0"/>
            </a:endParaRPr>
          </a:p>
        </p:txBody>
      </p:sp>
      <p:sp>
        <p:nvSpPr>
          <p:cNvPr id="4" name="TextBox 3"/>
          <p:cNvSpPr txBox="1"/>
          <p:nvPr/>
        </p:nvSpPr>
        <p:spPr>
          <a:xfrm>
            <a:off x="395536" y="1635646"/>
            <a:ext cx="8640960" cy="230832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GB" sz="1600" b="1" dirty="0">
                <a:solidFill>
                  <a:srgbClr val="78BE20"/>
                </a:solidFill>
                <a:latin typeface="Arial" panose="020B0604020202020204" pitchFamily="34" charset="0"/>
                <a:cs typeface="Arial" panose="020B0604020202020204" pitchFamily="34" charset="0"/>
              </a:rPr>
              <a:t>Antidepressants</a:t>
            </a:r>
          </a:p>
          <a:p>
            <a:pPr>
              <a:defRPr/>
            </a:pPr>
            <a:r>
              <a:rPr lang="en-GB" sz="1600" dirty="0">
                <a:solidFill>
                  <a:srgbClr val="005EB8"/>
                </a:solidFill>
                <a:latin typeface="Arial" panose="020B0604020202020204" pitchFamily="34" charset="0"/>
                <a:cs typeface="Arial" panose="020B0604020202020204" pitchFamily="34" charset="0"/>
              </a:rPr>
              <a:t>To treat agitation, irritability, low mood, anxiety, poor sleep, aggression</a:t>
            </a:r>
          </a:p>
          <a:p>
            <a:pPr lvl="1">
              <a:defRPr/>
            </a:pPr>
            <a:endParaRPr lang="en-GB" sz="1600" dirty="0">
              <a:solidFill>
                <a:srgbClr val="005EB8"/>
              </a:solidFill>
              <a:latin typeface="Arial" panose="020B0604020202020204" pitchFamily="34" charset="0"/>
              <a:cs typeface="Arial" panose="020B0604020202020204" pitchFamily="34" charset="0"/>
            </a:endParaRPr>
          </a:p>
          <a:p>
            <a:pPr>
              <a:defRPr/>
            </a:pPr>
            <a:r>
              <a:rPr lang="en-GB" sz="1600" b="1" dirty="0">
                <a:solidFill>
                  <a:srgbClr val="78BE20"/>
                </a:solidFill>
                <a:latin typeface="Arial" panose="020B0604020202020204" pitchFamily="34" charset="0"/>
                <a:cs typeface="Arial" panose="020B0604020202020204" pitchFamily="34" charset="0"/>
              </a:rPr>
              <a:t>Sleeping tablets</a:t>
            </a:r>
          </a:p>
          <a:p>
            <a:pPr>
              <a:defRPr/>
            </a:pPr>
            <a:r>
              <a:rPr lang="en-GB" sz="1600" dirty="0">
                <a:solidFill>
                  <a:srgbClr val="005EB8"/>
                </a:solidFill>
                <a:latin typeface="Arial" panose="020B0604020202020204" pitchFamily="34" charset="0"/>
                <a:cs typeface="Arial" panose="020B0604020202020204" pitchFamily="34" charset="0"/>
              </a:rPr>
              <a:t>To help with poor sleep or unusual sleep patterns</a:t>
            </a:r>
          </a:p>
          <a:p>
            <a:pPr lvl="1">
              <a:defRPr/>
            </a:pPr>
            <a:endParaRPr lang="en-GB" sz="1600" dirty="0">
              <a:solidFill>
                <a:srgbClr val="005EB8"/>
              </a:solidFill>
              <a:latin typeface="Arial" panose="020B0604020202020204" pitchFamily="34" charset="0"/>
              <a:cs typeface="Arial" panose="020B0604020202020204" pitchFamily="34" charset="0"/>
            </a:endParaRPr>
          </a:p>
          <a:p>
            <a:pPr>
              <a:defRPr/>
            </a:pPr>
            <a:r>
              <a:rPr lang="en-GB" sz="1600" b="1" dirty="0">
                <a:solidFill>
                  <a:srgbClr val="78BE20"/>
                </a:solidFill>
                <a:latin typeface="Arial" panose="020B0604020202020204" pitchFamily="34" charset="0"/>
                <a:cs typeface="Arial" panose="020B0604020202020204" pitchFamily="34" charset="0"/>
              </a:rPr>
              <a:t>Antipsychotics </a:t>
            </a:r>
          </a:p>
          <a:p>
            <a:pPr>
              <a:defRPr/>
            </a:pPr>
            <a:r>
              <a:rPr lang="en-GB" sz="1600" dirty="0">
                <a:solidFill>
                  <a:srgbClr val="005EB8"/>
                </a:solidFill>
                <a:latin typeface="Arial" panose="020B0604020202020204" pitchFamily="34" charset="0"/>
                <a:cs typeface="Arial" panose="020B0604020202020204" pitchFamily="34" charset="0"/>
              </a:rPr>
              <a:t>To treat hallucinations, delusions, aggression, severe behaviour problems.</a:t>
            </a:r>
          </a:p>
          <a:p>
            <a:pPr>
              <a:defRPr/>
            </a:pPr>
            <a:endParaRPr lang="en-GB" sz="1600" dirty="0"/>
          </a:p>
        </p:txBody>
      </p:sp>
      <p:pic>
        <p:nvPicPr>
          <p:cNvPr id="6" name="Audio 5">
            <a:hlinkClick r:id="" action="ppaction://media"/>
            <a:extLst>
              <a:ext uri="{FF2B5EF4-FFF2-40B4-BE49-F238E27FC236}">
                <a16:creationId xmlns:a16="http://schemas.microsoft.com/office/drawing/2014/main" id="{B5DFFAC6-9020-4975-9B5B-FE296237069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014990372"/>
      </p:ext>
    </p:extLst>
  </p:cSld>
  <p:clrMapOvr>
    <a:masterClrMapping/>
  </p:clrMapOvr>
  <mc:AlternateContent xmlns:mc="http://schemas.openxmlformats.org/markup-compatibility/2006" xmlns:p14="http://schemas.microsoft.com/office/powerpoint/2010/main">
    <mc:Choice Requires="p14">
      <p:transition spd="slow" p14:dur="2000" advTm="225697"/>
    </mc:Choice>
    <mc:Fallback xmlns="">
      <p:transition spd="slow" advTm="225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339502"/>
            <a:ext cx="7219950" cy="800219"/>
          </a:xfrm>
          <a:prstGeom prst="rect">
            <a:avLst/>
          </a:prstGeom>
          <a:noFill/>
        </p:spPr>
        <p:txBody>
          <a:bodyPr>
            <a:spAutoFit/>
          </a:bodyPr>
          <a:lstStyle/>
          <a:p>
            <a:pPr>
              <a:defRPr/>
            </a:pPr>
            <a:r>
              <a:rPr lang="en-GB" altLang="en-US" sz="2800" b="1" kern="0" dirty="0">
                <a:solidFill>
                  <a:srgbClr val="78BE20"/>
                </a:solidFill>
                <a:latin typeface="Arial" charset="0"/>
                <a:ea typeface="ＭＳ Ｐゴシック" pitchFamily="-16" charset="-128"/>
              </a:rPr>
              <a:t>Lifestyle changes</a:t>
            </a:r>
            <a:endParaRPr lang="en-GB" altLang="en-US" sz="2800" kern="0" dirty="0">
              <a:solidFill>
                <a:srgbClr val="78BE2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4" name="TextBox 3"/>
          <p:cNvSpPr txBox="1"/>
          <p:nvPr/>
        </p:nvSpPr>
        <p:spPr>
          <a:xfrm>
            <a:off x="323528" y="1347614"/>
            <a:ext cx="8208912" cy="255454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GB" sz="1600" dirty="0">
                <a:solidFill>
                  <a:srgbClr val="005EB8"/>
                </a:solidFill>
                <a:latin typeface="Arial" panose="020B0604020202020204" pitchFamily="34" charset="0"/>
                <a:cs typeface="Arial" panose="020B0604020202020204" pitchFamily="34" charset="0"/>
              </a:rPr>
              <a:t>Try to encourage your relative to focus on the here and now and to remain as active as possible – routines and the use of memory aids can help to support this – aim to have something specific to do every day</a:t>
            </a:r>
          </a:p>
          <a:p>
            <a:endParaRPr lang="en-GB" sz="1600" dirty="0">
              <a:solidFill>
                <a:srgbClr val="005EB8"/>
              </a:solidFill>
              <a:latin typeface="Arial" panose="020B0604020202020204" pitchFamily="34" charset="0"/>
              <a:cs typeface="Arial" panose="020B0604020202020204" pitchFamily="34" charset="0"/>
            </a:endParaRPr>
          </a:p>
          <a:p>
            <a:pPr marL="285750" indent="-285750">
              <a:buClr>
                <a:srgbClr val="78BE20"/>
              </a:buClr>
              <a:buFont typeface="Arial" panose="020B0604020202020204" pitchFamily="34" charset="0"/>
              <a:buChar char="•"/>
            </a:pPr>
            <a:r>
              <a:rPr lang="en-GB" sz="1600" dirty="0">
                <a:solidFill>
                  <a:srgbClr val="005EB8"/>
                </a:solidFill>
                <a:latin typeface="Arial" panose="020B0604020202020204" pitchFamily="34" charset="0"/>
                <a:cs typeface="Arial" panose="020B0604020202020204" pitchFamily="34" charset="0"/>
              </a:rPr>
              <a:t>Staying physically active helps both fitness and mood</a:t>
            </a:r>
          </a:p>
          <a:p>
            <a:pPr marL="285750" indent="-285750">
              <a:buClr>
                <a:srgbClr val="78BE20"/>
              </a:buClr>
              <a:buFont typeface="Arial" panose="020B0604020202020204" pitchFamily="34" charset="0"/>
              <a:buChar char="•"/>
            </a:pPr>
            <a:endParaRPr lang="en-GB" sz="1600" dirty="0">
              <a:solidFill>
                <a:srgbClr val="005EB8"/>
              </a:solidFill>
              <a:latin typeface="Arial" panose="020B0604020202020204" pitchFamily="34" charset="0"/>
              <a:cs typeface="Arial" panose="020B0604020202020204" pitchFamily="34" charset="0"/>
            </a:endParaRPr>
          </a:p>
          <a:p>
            <a:pPr marL="285750" indent="-285750">
              <a:buClr>
                <a:srgbClr val="78BE20"/>
              </a:buClr>
              <a:buFont typeface="Arial" panose="020B0604020202020204" pitchFamily="34" charset="0"/>
              <a:buChar char="•"/>
            </a:pPr>
            <a:r>
              <a:rPr lang="en-GB" sz="1600" dirty="0">
                <a:solidFill>
                  <a:srgbClr val="005EB8"/>
                </a:solidFill>
                <a:latin typeface="Arial" panose="020B0604020202020204" pitchFamily="34" charset="0"/>
                <a:cs typeface="Arial" panose="020B0604020202020204" pitchFamily="34" charset="0"/>
              </a:rPr>
              <a:t>Having a good diet</a:t>
            </a:r>
          </a:p>
          <a:p>
            <a:pPr marL="285750" indent="-285750">
              <a:buClr>
                <a:srgbClr val="78BE20"/>
              </a:buClr>
              <a:buFont typeface="Arial" panose="020B0604020202020204" pitchFamily="34" charset="0"/>
              <a:buChar char="•"/>
            </a:pPr>
            <a:endParaRPr lang="en-GB" sz="1600" dirty="0">
              <a:solidFill>
                <a:srgbClr val="005EB8"/>
              </a:solidFill>
              <a:latin typeface="Arial" panose="020B0604020202020204" pitchFamily="34" charset="0"/>
              <a:cs typeface="Arial" panose="020B0604020202020204" pitchFamily="34" charset="0"/>
            </a:endParaRPr>
          </a:p>
          <a:p>
            <a:pPr marL="285750" indent="-285750">
              <a:buClr>
                <a:srgbClr val="78BE20"/>
              </a:buClr>
              <a:buFont typeface="Arial" panose="020B0604020202020204" pitchFamily="34" charset="0"/>
              <a:buChar char="•"/>
            </a:pPr>
            <a:r>
              <a:rPr lang="en-GB" sz="1600" dirty="0">
                <a:solidFill>
                  <a:srgbClr val="005EB8"/>
                </a:solidFill>
                <a:latin typeface="Arial" panose="020B0604020202020204" pitchFamily="34" charset="0"/>
                <a:cs typeface="Arial" panose="020B0604020202020204" pitchFamily="34" charset="0"/>
              </a:rPr>
              <a:t>Staying socially active – try to support your relative in maintaining old friendships or in fostering new ones (groups / clubs will be covered later on course)</a:t>
            </a:r>
            <a:endParaRPr lang="en-GB" sz="1600" b="1" dirty="0">
              <a:solidFill>
                <a:srgbClr val="005EB8"/>
              </a:solidFill>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F350C005-62EE-4E05-B22F-9C5993FE33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6518167"/>
      </p:ext>
    </p:extLst>
  </p:cSld>
  <p:clrMapOvr>
    <a:masterClrMapping/>
  </p:clrMapOvr>
  <mc:AlternateContent xmlns:mc="http://schemas.openxmlformats.org/markup-compatibility/2006" xmlns:p14="http://schemas.microsoft.com/office/powerpoint/2010/main">
    <mc:Choice Requires="p14">
      <p:transition spd="slow" p14:dur="2000" advTm="61800"/>
    </mc:Choice>
    <mc:Fallback xmlns="">
      <p:transition spd="slow" advTm="61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7|31.9|32.8"/>
</p:tagLst>
</file>

<file path=ppt/tags/tag2.xml><?xml version="1.0" encoding="utf-8"?>
<p:tagLst xmlns:a="http://schemas.openxmlformats.org/drawingml/2006/main" xmlns:r="http://schemas.openxmlformats.org/officeDocument/2006/relationships" xmlns:p="http://schemas.openxmlformats.org/presentationml/2006/main">
  <p:tag name="TIMING" val="|1.3|31.5"/>
</p:tagLst>
</file>

<file path=ppt/tags/tag3.xml><?xml version="1.0" encoding="utf-8"?>
<p:tagLst xmlns:a="http://schemas.openxmlformats.org/drawingml/2006/main" xmlns:r="http://schemas.openxmlformats.org/officeDocument/2006/relationships" xmlns:p="http://schemas.openxmlformats.org/presentationml/2006/main">
  <p:tag name="TIMING" val="|8.7|8.1|9.4"/>
</p:tagLst>
</file>

<file path=ppt/tags/tag4.xml><?xml version="1.0" encoding="utf-8"?>
<p:tagLst xmlns:a="http://schemas.openxmlformats.org/drawingml/2006/main" xmlns:r="http://schemas.openxmlformats.org/officeDocument/2006/relationships" xmlns:p="http://schemas.openxmlformats.org/presentationml/2006/main">
  <p:tag name="TIMING" val="|8|9.8|54.1|13.8"/>
</p:tagLst>
</file>

<file path=ppt/tags/tag5.xml><?xml version="1.0" encoding="utf-8"?>
<p:tagLst xmlns:a="http://schemas.openxmlformats.org/drawingml/2006/main" xmlns:r="http://schemas.openxmlformats.org/officeDocument/2006/relationships" xmlns:p="http://schemas.openxmlformats.org/presentationml/2006/main">
  <p:tag name="TIMING" val="|10.4|36.2|32.2|12.3|27"/>
</p:tagLst>
</file>

<file path=ppt/tags/tag6.xml><?xml version="1.0" encoding="utf-8"?>
<p:tagLst xmlns:a="http://schemas.openxmlformats.org/drawingml/2006/main" xmlns:r="http://schemas.openxmlformats.org/officeDocument/2006/relationships" xmlns:p="http://schemas.openxmlformats.org/presentationml/2006/main">
  <p:tag name="TIMING" val="|7.6|80.7|72"/>
</p:tagLst>
</file>

<file path=ppt/tags/tag7.xml><?xml version="1.0" encoding="utf-8"?>
<p:tagLst xmlns:a="http://schemas.openxmlformats.org/drawingml/2006/main" xmlns:r="http://schemas.openxmlformats.org/officeDocument/2006/relationships" xmlns:p="http://schemas.openxmlformats.org/presentationml/2006/main">
  <p:tag name="TIMING" val="|8|10.8|20.5|11.7|22.4|8.8|31.8"/>
</p:tagLst>
</file>

<file path=ppt/tags/tag8.xml><?xml version="1.0" encoding="utf-8"?>
<p:tagLst xmlns:a="http://schemas.openxmlformats.org/drawingml/2006/main" xmlns:r="http://schemas.openxmlformats.org/officeDocument/2006/relationships" xmlns:p="http://schemas.openxmlformats.org/presentationml/2006/main">
  <p:tag name="TIMING" val="|20.6|7.7|2|2.8|2.4|3.4|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03DDD6C41D5C43ACD2CAF3A01DB6F4" ma:contentTypeVersion="12" ma:contentTypeDescription="Create a new document." ma:contentTypeScope="" ma:versionID="7f3aef9c880c4eeed63358422833a0da">
  <xsd:schema xmlns:xsd="http://www.w3.org/2001/XMLSchema" xmlns:xs="http://www.w3.org/2001/XMLSchema" xmlns:p="http://schemas.microsoft.com/office/2006/metadata/properties" xmlns:ns3="f4ef2ab0-480e-411d-9d1e-a4a1675fbe17" xmlns:ns4="c843090d-d724-44f2-85fe-5e0ae5cc31ba" targetNamespace="http://schemas.microsoft.com/office/2006/metadata/properties" ma:root="true" ma:fieldsID="a18e7dc6f774d00c9116c0e81a4e4f44" ns3:_="" ns4:_="">
    <xsd:import namespace="f4ef2ab0-480e-411d-9d1e-a4a1675fbe17"/>
    <xsd:import namespace="c843090d-d724-44f2-85fe-5e0ae5cc31b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ef2ab0-480e-411d-9d1e-a4a1675fbe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43090d-d724-44f2-85fe-5e0ae5cc31b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C9D423-B011-4618-931C-31B2DB1980E0}">
  <ds:schemaRefs>
    <ds:schemaRef ds:uri="http://purl.org/dc/elements/1.1/"/>
    <ds:schemaRef ds:uri="http://schemas.microsoft.com/office/infopath/2007/PartnerControls"/>
    <ds:schemaRef ds:uri="http://schemas.microsoft.com/office/2006/metadata/properties"/>
    <ds:schemaRef ds:uri="http://www.w3.org/XML/1998/namespace"/>
    <ds:schemaRef ds:uri="c843090d-d724-44f2-85fe-5e0ae5cc31ba"/>
    <ds:schemaRef ds:uri="http://purl.org/dc/terms/"/>
    <ds:schemaRef ds:uri="http://schemas.microsoft.com/office/2006/documentManagement/types"/>
    <ds:schemaRef ds:uri="http://purl.org/dc/dcmitype/"/>
    <ds:schemaRef ds:uri="http://schemas.openxmlformats.org/package/2006/metadata/core-properties"/>
    <ds:schemaRef ds:uri="f4ef2ab0-480e-411d-9d1e-a4a1675fbe17"/>
  </ds:schemaRefs>
</ds:datastoreItem>
</file>

<file path=customXml/itemProps2.xml><?xml version="1.0" encoding="utf-8"?>
<ds:datastoreItem xmlns:ds="http://schemas.openxmlformats.org/officeDocument/2006/customXml" ds:itemID="{8B0AA0FB-9ECD-438E-849F-7DA9BEB50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ef2ab0-480e-411d-9d1e-a4a1675fbe17"/>
    <ds:schemaRef ds:uri="c843090d-d724-44f2-85fe-5e0ae5cc31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85A821-08C0-4C7F-A39E-4C38C43069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969</TotalTime>
  <Words>731</Words>
  <Application>Microsoft Office PowerPoint</Application>
  <PresentationFormat>On-screen Show (16:9)</PresentationFormat>
  <Paragraphs>105</Paragraphs>
  <Slides>13</Slides>
  <Notes>0</Notes>
  <HiddenSlides>0</HiddenSlides>
  <MMClips>13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PowerPoint Presentation</vt:lpstr>
      <vt:lpstr>Treatments that don’t involve drugs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Berkshire Healthcare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terms:created xsi:type="dcterms:W3CDTF">2018-07-13T15:01:35Z</dcterms:created>
  <dcterms:modified xsi:type="dcterms:W3CDTF">2021-07-02T12:31:58Z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0x010100F003DDD6C41D5C43ACD2CAF3A01DB6F4</vt:lpwstr>
  </property>
</Properties>
</file>