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56" r:id="rId5"/>
    <p:sldId id="259" r:id="rId6"/>
    <p:sldId id="262" r:id="rId7"/>
    <p:sldId id="263" r:id="rId8"/>
    <p:sldId id="264" r:id="rId9"/>
    <p:sldId id="265" r:id="rId10"/>
    <p:sldId id="266" r:id="rId11"/>
    <p:sldId id="540" r:id="rId12"/>
    <p:sldId id="541" r:id="rId13"/>
    <p:sldId id="268" r:id="rId14"/>
    <p:sldId id="542" r:id="rId15"/>
    <p:sldId id="543" r:id="rId16"/>
    <p:sldId id="536" r:id="rId17"/>
    <p:sldId id="305" r:id="rId18"/>
    <p:sldId id="270" r:id="rId19"/>
    <p:sldId id="347" r:id="rId20"/>
    <p:sldId id="348" r:id="rId21"/>
    <p:sldId id="349" r:id="rId22"/>
    <p:sldId id="350" r:id="rId23"/>
    <p:sldId id="478" r:id="rId24"/>
    <p:sldId id="537" r:id="rId25"/>
    <p:sldId id="538" r:id="rId26"/>
    <p:sldId id="351" r:id="rId2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8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BE20"/>
    <a:srgbClr val="005EB8"/>
    <a:srgbClr val="41B6E6"/>
    <a:srgbClr val="003087"/>
    <a:srgbClr val="FFE003"/>
    <a:srgbClr val="00A366"/>
    <a:srgbClr val="7686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D65E8B-F10C-4990-841F-271B7F15196E}" v="111" dt="2021-07-02T13:47:54.4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23" autoAdjust="0"/>
    <p:restoredTop sz="94660"/>
  </p:normalViewPr>
  <p:slideViewPr>
    <p:cSldViewPr snapToGrid="0" showGuides="1">
      <p:cViewPr varScale="1">
        <p:scale>
          <a:sx n="146" d="100"/>
          <a:sy n="146" d="100"/>
        </p:scale>
        <p:origin x="444" y="114"/>
      </p:cViewPr>
      <p:guideLst>
        <p:guide orient="horz" pos="98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 Allin" userId="feda722f-d556-4a92-a58e-279c634fffad" providerId="ADAL" clId="{65F2C475-2BB6-4882-A8D6-C5DA2B18E54D}"/>
    <pc:docChg chg="undo redo custSel modSld modMainMaster">
      <pc:chgData name="Richard Allin" userId="feda722f-d556-4a92-a58e-279c634fffad" providerId="ADAL" clId="{65F2C475-2BB6-4882-A8D6-C5DA2B18E54D}" dt="2021-06-02T15:56:59.761" v="1759" actId="207"/>
      <pc:docMkLst>
        <pc:docMk/>
      </pc:docMkLst>
      <pc:sldChg chg="modSp mod modAnim">
        <pc:chgData name="Richard Allin" userId="feda722f-d556-4a92-a58e-279c634fffad" providerId="ADAL" clId="{65F2C475-2BB6-4882-A8D6-C5DA2B18E54D}" dt="2021-06-02T15:41:10.865" v="1379" actId="255"/>
        <pc:sldMkLst>
          <pc:docMk/>
          <pc:sldMk cId="36518167" sldId="259"/>
        </pc:sldMkLst>
        <pc:spChg chg="mod">
          <ac:chgData name="Richard Allin" userId="feda722f-d556-4a92-a58e-279c634fffad" providerId="ADAL" clId="{65F2C475-2BB6-4882-A8D6-C5DA2B18E54D}" dt="2021-06-02T15:41:10.865" v="1379" actId="255"/>
          <ac:spMkLst>
            <pc:docMk/>
            <pc:sldMk cId="36518167" sldId="259"/>
            <ac:spMk id="3" creationId="{00000000-0000-0000-0000-000000000000}"/>
          </ac:spMkLst>
        </pc:spChg>
        <pc:spChg chg="mod">
          <ac:chgData name="Richard Allin" userId="feda722f-d556-4a92-a58e-279c634fffad" providerId="ADAL" clId="{65F2C475-2BB6-4882-A8D6-C5DA2B18E54D}" dt="2021-06-02T15:08:02.260" v="440" actId="313"/>
          <ac:spMkLst>
            <pc:docMk/>
            <pc:sldMk cId="36518167" sldId="259"/>
            <ac:spMk id="4" creationId="{00000000-0000-0000-0000-000000000000}"/>
          </ac:spMkLst>
        </pc:spChg>
      </pc:sldChg>
      <pc:sldChg chg="modSp mod">
        <pc:chgData name="Richard Allin" userId="feda722f-d556-4a92-a58e-279c634fffad" providerId="ADAL" clId="{65F2C475-2BB6-4882-A8D6-C5DA2B18E54D}" dt="2021-06-02T15:48:48.779" v="1592" actId="20577"/>
        <pc:sldMkLst>
          <pc:docMk/>
          <pc:sldMk cId="393693163" sldId="262"/>
        </pc:sldMkLst>
        <pc:spChg chg="mod">
          <ac:chgData name="Richard Allin" userId="feda722f-d556-4a92-a58e-279c634fffad" providerId="ADAL" clId="{65F2C475-2BB6-4882-A8D6-C5DA2B18E54D}" dt="2021-06-02T15:08:15.442" v="441" actId="20577"/>
          <ac:spMkLst>
            <pc:docMk/>
            <pc:sldMk cId="393693163" sldId="262"/>
            <ac:spMk id="3" creationId="{00000000-0000-0000-0000-000000000000}"/>
          </ac:spMkLst>
        </pc:spChg>
        <pc:spChg chg="mod">
          <ac:chgData name="Richard Allin" userId="feda722f-d556-4a92-a58e-279c634fffad" providerId="ADAL" clId="{65F2C475-2BB6-4882-A8D6-C5DA2B18E54D}" dt="2021-06-02T15:48:48.779" v="1592" actId="20577"/>
          <ac:spMkLst>
            <pc:docMk/>
            <pc:sldMk cId="393693163" sldId="262"/>
            <ac:spMk id="4" creationId="{00000000-0000-0000-0000-000000000000}"/>
          </ac:spMkLst>
        </pc:spChg>
      </pc:sldChg>
      <pc:sldChg chg="modSp mod">
        <pc:chgData name="Richard Allin" userId="feda722f-d556-4a92-a58e-279c634fffad" providerId="ADAL" clId="{65F2C475-2BB6-4882-A8D6-C5DA2B18E54D}" dt="2021-06-02T15:41:26.619" v="1391" actId="1036"/>
        <pc:sldMkLst>
          <pc:docMk/>
          <pc:sldMk cId="2995754537" sldId="263"/>
        </pc:sldMkLst>
        <pc:spChg chg="mod">
          <ac:chgData name="Richard Allin" userId="feda722f-d556-4a92-a58e-279c634fffad" providerId="ADAL" clId="{65F2C475-2BB6-4882-A8D6-C5DA2B18E54D}" dt="2021-06-02T15:41:26.619" v="1391" actId="1036"/>
          <ac:spMkLst>
            <pc:docMk/>
            <pc:sldMk cId="2995754537" sldId="263"/>
            <ac:spMk id="3" creationId="{00000000-0000-0000-0000-000000000000}"/>
          </ac:spMkLst>
        </pc:spChg>
        <pc:spChg chg="mod">
          <ac:chgData name="Richard Allin" userId="feda722f-d556-4a92-a58e-279c634fffad" providerId="ADAL" clId="{65F2C475-2BB6-4882-A8D6-C5DA2B18E54D}" dt="2021-06-02T15:07:24.993" v="426" actId="255"/>
          <ac:spMkLst>
            <pc:docMk/>
            <pc:sldMk cId="2995754537" sldId="263"/>
            <ac:spMk id="4" creationId="{00000000-0000-0000-0000-000000000000}"/>
          </ac:spMkLst>
        </pc:spChg>
      </pc:sldChg>
      <pc:sldChg chg="delSp modSp mod modAnim">
        <pc:chgData name="Richard Allin" userId="feda722f-d556-4a92-a58e-279c634fffad" providerId="ADAL" clId="{65F2C475-2BB6-4882-A8D6-C5DA2B18E54D}" dt="2021-06-02T15:41:19.388" v="1380" actId="255"/>
        <pc:sldMkLst>
          <pc:docMk/>
          <pc:sldMk cId="2784212645" sldId="264"/>
        </pc:sldMkLst>
        <pc:spChg chg="mod">
          <ac:chgData name="Richard Allin" userId="feda722f-d556-4a92-a58e-279c634fffad" providerId="ADAL" clId="{65F2C475-2BB6-4882-A8D6-C5DA2B18E54D}" dt="2021-06-02T15:41:19.388" v="1380" actId="255"/>
          <ac:spMkLst>
            <pc:docMk/>
            <pc:sldMk cId="2784212645" sldId="264"/>
            <ac:spMk id="3" creationId="{00000000-0000-0000-0000-000000000000}"/>
          </ac:spMkLst>
        </pc:spChg>
        <pc:spChg chg="mod">
          <ac:chgData name="Richard Allin" userId="feda722f-d556-4a92-a58e-279c634fffad" providerId="ADAL" clId="{65F2C475-2BB6-4882-A8D6-C5DA2B18E54D}" dt="2021-06-02T15:08:38.628" v="449" actId="1076"/>
          <ac:spMkLst>
            <pc:docMk/>
            <pc:sldMk cId="2784212645" sldId="264"/>
            <ac:spMk id="4" creationId="{00000000-0000-0000-0000-000000000000}"/>
          </ac:spMkLst>
        </pc:spChg>
        <pc:picChg chg="del">
          <ac:chgData name="Richard Allin" userId="feda722f-d556-4a92-a58e-279c634fffad" providerId="ADAL" clId="{65F2C475-2BB6-4882-A8D6-C5DA2B18E54D}" dt="2021-06-02T15:07:04.809" v="421" actId="478"/>
          <ac:picMkLst>
            <pc:docMk/>
            <pc:sldMk cId="2784212645" sldId="264"/>
            <ac:picMk id="5" creationId="{FE2CDA89-F7C9-4DFE-A46E-589319E191F1}"/>
          </ac:picMkLst>
        </pc:picChg>
      </pc:sldChg>
      <pc:sldChg chg="modSp mod">
        <pc:chgData name="Richard Allin" userId="feda722f-d556-4a92-a58e-279c634fffad" providerId="ADAL" clId="{65F2C475-2BB6-4882-A8D6-C5DA2B18E54D}" dt="2021-06-02T15:41:31.390" v="1392" actId="255"/>
        <pc:sldMkLst>
          <pc:docMk/>
          <pc:sldMk cId="99606215" sldId="265"/>
        </pc:sldMkLst>
        <pc:spChg chg="mod">
          <ac:chgData name="Richard Allin" userId="feda722f-d556-4a92-a58e-279c634fffad" providerId="ADAL" clId="{65F2C475-2BB6-4882-A8D6-C5DA2B18E54D}" dt="2021-06-02T15:41:31.390" v="1392" actId="255"/>
          <ac:spMkLst>
            <pc:docMk/>
            <pc:sldMk cId="99606215" sldId="265"/>
            <ac:spMk id="3" creationId="{00000000-0000-0000-0000-000000000000}"/>
          </ac:spMkLst>
        </pc:spChg>
        <pc:spChg chg="mod">
          <ac:chgData name="Richard Allin" userId="feda722f-d556-4a92-a58e-279c634fffad" providerId="ADAL" clId="{65F2C475-2BB6-4882-A8D6-C5DA2B18E54D}" dt="2021-06-02T15:23:45.384" v="1031" actId="1076"/>
          <ac:spMkLst>
            <pc:docMk/>
            <pc:sldMk cId="99606215" sldId="265"/>
            <ac:spMk id="4" creationId="{00000000-0000-0000-0000-000000000000}"/>
          </ac:spMkLst>
        </pc:spChg>
      </pc:sldChg>
      <pc:sldChg chg="modSp mod">
        <pc:chgData name="Richard Allin" userId="feda722f-d556-4a92-a58e-279c634fffad" providerId="ADAL" clId="{65F2C475-2BB6-4882-A8D6-C5DA2B18E54D}" dt="2021-06-02T15:41:40.501" v="1395" actId="1076"/>
        <pc:sldMkLst>
          <pc:docMk/>
          <pc:sldMk cId="3712657552" sldId="266"/>
        </pc:sldMkLst>
        <pc:spChg chg="mod">
          <ac:chgData name="Richard Allin" userId="feda722f-d556-4a92-a58e-279c634fffad" providerId="ADAL" clId="{65F2C475-2BB6-4882-A8D6-C5DA2B18E54D}" dt="2021-06-02T15:41:35.654" v="1393" actId="255"/>
          <ac:spMkLst>
            <pc:docMk/>
            <pc:sldMk cId="3712657552" sldId="266"/>
            <ac:spMk id="3" creationId="{00000000-0000-0000-0000-000000000000}"/>
          </ac:spMkLst>
        </pc:spChg>
        <pc:spChg chg="mod">
          <ac:chgData name="Richard Allin" userId="feda722f-d556-4a92-a58e-279c634fffad" providerId="ADAL" clId="{65F2C475-2BB6-4882-A8D6-C5DA2B18E54D}" dt="2021-06-02T15:41:40.501" v="1395" actId="1076"/>
          <ac:spMkLst>
            <pc:docMk/>
            <pc:sldMk cId="3712657552" sldId="266"/>
            <ac:spMk id="4" creationId="{00000000-0000-0000-0000-000000000000}"/>
          </ac:spMkLst>
        </pc:spChg>
      </pc:sldChg>
      <pc:sldChg chg="addSp delSp modSp mod">
        <pc:chgData name="Richard Allin" userId="feda722f-d556-4a92-a58e-279c634fffad" providerId="ADAL" clId="{65F2C475-2BB6-4882-A8D6-C5DA2B18E54D}" dt="2021-06-02T15:42:05.066" v="1414" actId="1035"/>
        <pc:sldMkLst>
          <pc:docMk/>
          <pc:sldMk cId="1825474448" sldId="268"/>
        </pc:sldMkLst>
        <pc:spChg chg="mod">
          <ac:chgData name="Richard Allin" userId="feda722f-d556-4a92-a58e-279c634fffad" providerId="ADAL" clId="{65F2C475-2BB6-4882-A8D6-C5DA2B18E54D}" dt="2021-06-02T15:41:53.528" v="1396" actId="255"/>
          <ac:spMkLst>
            <pc:docMk/>
            <pc:sldMk cId="1825474448" sldId="268"/>
            <ac:spMk id="3" creationId="{00000000-0000-0000-0000-000000000000}"/>
          </ac:spMkLst>
        </pc:spChg>
        <pc:spChg chg="mod">
          <ac:chgData name="Richard Allin" userId="feda722f-d556-4a92-a58e-279c634fffad" providerId="ADAL" clId="{65F2C475-2BB6-4882-A8D6-C5DA2B18E54D}" dt="2021-06-02T15:42:05.066" v="1414" actId="1035"/>
          <ac:spMkLst>
            <pc:docMk/>
            <pc:sldMk cId="1825474448" sldId="268"/>
            <ac:spMk id="4" creationId="{00000000-0000-0000-0000-000000000000}"/>
          </ac:spMkLst>
        </pc:spChg>
        <pc:picChg chg="add mod">
          <ac:chgData name="Richard Allin" userId="feda722f-d556-4a92-a58e-279c634fffad" providerId="ADAL" clId="{65F2C475-2BB6-4882-A8D6-C5DA2B18E54D}" dt="2021-06-02T15:42:00.748" v="1399" actId="1076"/>
          <ac:picMkLst>
            <pc:docMk/>
            <pc:sldMk cId="1825474448" sldId="268"/>
            <ac:picMk id="5" creationId="{209D449E-432F-49ED-A395-6AF735AA0636}"/>
          </ac:picMkLst>
        </pc:picChg>
        <pc:picChg chg="del">
          <ac:chgData name="Richard Allin" userId="feda722f-d556-4a92-a58e-279c634fffad" providerId="ADAL" clId="{65F2C475-2BB6-4882-A8D6-C5DA2B18E54D}" dt="2021-06-02T15:15:43.155" v="624" actId="478"/>
          <ac:picMkLst>
            <pc:docMk/>
            <pc:sldMk cId="1825474448" sldId="268"/>
            <ac:picMk id="8" creationId="{87B9FA85-AAB6-4101-A2D6-8442AD487D08}"/>
          </ac:picMkLst>
        </pc:picChg>
        <pc:picChg chg="add mod">
          <ac:chgData name="Richard Allin" userId="feda722f-d556-4a92-a58e-279c634fffad" providerId="ADAL" clId="{65F2C475-2BB6-4882-A8D6-C5DA2B18E54D}" dt="2021-06-02T15:41:59.243" v="1398" actId="1076"/>
          <ac:picMkLst>
            <pc:docMk/>
            <pc:sldMk cId="1825474448" sldId="268"/>
            <ac:picMk id="1026" creationId="{DDBC1B33-C1FF-46E2-AD65-46D23DDA80E6}"/>
          </ac:picMkLst>
        </pc:picChg>
      </pc:sldChg>
      <pc:sldChg chg="addSp modSp mod">
        <pc:chgData name="Richard Allin" userId="feda722f-d556-4a92-a58e-279c634fffad" providerId="ADAL" clId="{65F2C475-2BB6-4882-A8D6-C5DA2B18E54D}" dt="2021-06-02T15:38:27.272" v="1286" actId="255"/>
        <pc:sldMkLst>
          <pc:docMk/>
          <pc:sldMk cId="4012387460" sldId="269"/>
        </pc:sldMkLst>
        <pc:spChg chg="add mod">
          <ac:chgData name="Richard Allin" userId="feda722f-d556-4a92-a58e-279c634fffad" providerId="ADAL" clId="{65F2C475-2BB6-4882-A8D6-C5DA2B18E54D}" dt="2021-06-02T15:38:27.272" v="1286" actId="255"/>
          <ac:spMkLst>
            <pc:docMk/>
            <pc:sldMk cId="4012387460" sldId="269"/>
            <ac:spMk id="2" creationId="{A3F2005B-2236-4C54-A4CF-8FA181152856}"/>
          </ac:spMkLst>
        </pc:spChg>
        <pc:picChg chg="mod">
          <ac:chgData name="Richard Allin" userId="feda722f-d556-4a92-a58e-279c634fffad" providerId="ADAL" clId="{65F2C475-2BB6-4882-A8D6-C5DA2B18E54D}" dt="2021-06-02T15:24:05.853" v="1039" actId="14100"/>
          <ac:picMkLst>
            <pc:docMk/>
            <pc:sldMk cId="4012387460" sldId="269"/>
            <ac:picMk id="5" creationId="{F7D9D474-F7FB-40D2-AB06-AB2038A45158}"/>
          </ac:picMkLst>
        </pc:picChg>
      </pc:sldChg>
      <pc:sldChg chg="modSp mod modAnim">
        <pc:chgData name="Richard Allin" userId="feda722f-d556-4a92-a58e-279c634fffad" providerId="ADAL" clId="{65F2C475-2BB6-4882-A8D6-C5DA2B18E54D}" dt="2021-06-02T15:43:23.647" v="1453" actId="1076"/>
        <pc:sldMkLst>
          <pc:docMk/>
          <pc:sldMk cId="2076591962" sldId="270"/>
        </pc:sldMkLst>
        <pc:spChg chg="mod">
          <ac:chgData name="Richard Allin" userId="feda722f-d556-4a92-a58e-279c634fffad" providerId="ADAL" clId="{65F2C475-2BB6-4882-A8D6-C5DA2B18E54D}" dt="2021-06-02T15:43:18.708" v="1452" actId="14100"/>
          <ac:spMkLst>
            <pc:docMk/>
            <pc:sldMk cId="2076591962" sldId="270"/>
            <ac:spMk id="3" creationId="{00000000-0000-0000-0000-000000000000}"/>
          </ac:spMkLst>
        </pc:spChg>
        <pc:spChg chg="mod">
          <ac:chgData name="Richard Allin" userId="feda722f-d556-4a92-a58e-279c634fffad" providerId="ADAL" clId="{65F2C475-2BB6-4882-A8D6-C5DA2B18E54D}" dt="2021-06-02T15:43:23.647" v="1453" actId="1076"/>
          <ac:spMkLst>
            <pc:docMk/>
            <pc:sldMk cId="2076591962" sldId="270"/>
            <ac:spMk id="4" creationId="{00000000-0000-0000-0000-000000000000}"/>
          </ac:spMkLst>
        </pc:spChg>
      </pc:sldChg>
      <pc:sldChg chg="addSp modSp mod">
        <pc:chgData name="Richard Allin" userId="feda722f-d556-4a92-a58e-279c634fffad" providerId="ADAL" clId="{65F2C475-2BB6-4882-A8D6-C5DA2B18E54D}" dt="2021-06-02T15:39:27.028" v="1361" actId="1036"/>
        <pc:sldMkLst>
          <pc:docMk/>
          <pc:sldMk cId="1602401231" sldId="305"/>
        </pc:sldMkLst>
        <pc:spChg chg="add mod">
          <ac:chgData name="Richard Allin" userId="feda722f-d556-4a92-a58e-279c634fffad" providerId="ADAL" clId="{65F2C475-2BB6-4882-A8D6-C5DA2B18E54D}" dt="2021-06-02T15:39:27.028" v="1361" actId="1036"/>
          <ac:spMkLst>
            <pc:docMk/>
            <pc:sldMk cId="1602401231" sldId="305"/>
            <ac:spMk id="15" creationId="{642497DB-546E-4FBB-9E77-F3253EE265AC}"/>
          </ac:spMkLst>
        </pc:spChg>
        <pc:picChg chg="mod">
          <ac:chgData name="Richard Allin" userId="feda722f-d556-4a92-a58e-279c634fffad" providerId="ADAL" clId="{65F2C475-2BB6-4882-A8D6-C5DA2B18E54D}" dt="2021-06-02T15:39:14.416" v="1355" actId="1076"/>
          <ac:picMkLst>
            <pc:docMk/>
            <pc:sldMk cId="1602401231" sldId="305"/>
            <ac:picMk id="2" creationId="{BC45DEE1-C2BD-4CC2-B037-A727D4C0233B}"/>
          </ac:picMkLst>
        </pc:picChg>
        <pc:picChg chg="mod">
          <ac:chgData name="Richard Allin" userId="feda722f-d556-4a92-a58e-279c634fffad" providerId="ADAL" clId="{65F2C475-2BB6-4882-A8D6-C5DA2B18E54D}" dt="2021-06-02T15:39:19.550" v="1356" actId="1076"/>
          <ac:picMkLst>
            <pc:docMk/>
            <pc:sldMk cId="1602401231" sldId="305"/>
            <ac:picMk id="22" creationId="{EDFD042E-3E09-4FA2-8B40-1D27EB2DBF41}"/>
          </ac:picMkLst>
        </pc:picChg>
        <pc:picChg chg="mod">
          <ac:chgData name="Richard Allin" userId="feda722f-d556-4a92-a58e-279c634fffad" providerId="ADAL" clId="{65F2C475-2BB6-4882-A8D6-C5DA2B18E54D}" dt="2021-06-02T15:39:13.317" v="1354" actId="1076"/>
          <ac:picMkLst>
            <pc:docMk/>
            <pc:sldMk cId="1602401231" sldId="305"/>
            <ac:picMk id="23" creationId="{B4694F7B-CA1E-4BF7-A9E3-AC00ABBE61EF}"/>
          </ac:picMkLst>
        </pc:picChg>
      </pc:sldChg>
      <pc:sldChg chg="modSp mod">
        <pc:chgData name="Richard Allin" userId="feda722f-d556-4a92-a58e-279c634fffad" providerId="ADAL" clId="{65F2C475-2BB6-4882-A8D6-C5DA2B18E54D}" dt="2021-06-02T15:43:29.818" v="1454" actId="255"/>
        <pc:sldMkLst>
          <pc:docMk/>
          <pc:sldMk cId="1657006832" sldId="347"/>
        </pc:sldMkLst>
        <pc:spChg chg="mod">
          <ac:chgData name="Richard Allin" userId="feda722f-d556-4a92-a58e-279c634fffad" providerId="ADAL" clId="{65F2C475-2BB6-4882-A8D6-C5DA2B18E54D}" dt="2021-06-02T15:43:29.818" v="1454" actId="255"/>
          <ac:spMkLst>
            <pc:docMk/>
            <pc:sldMk cId="1657006832" sldId="347"/>
            <ac:spMk id="3" creationId="{00000000-0000-0000-0000-000000000000}"/>
          </ac:spMkLst>
        </pc:spChg>
        <pc:spChg chg="mod">
          <ac:chgData name="Richard Allin" userId="feda722f-d556-4a92-a58e-279c634fffad" providerId="ADAL" clId="{65F2C475-2BB6-4882-A8D6-C5DA2B18E54D}" dt="2021-06-02T15:33:22.603" v="1197" actId="14100"/>
          <ac:spMkLst>
            <pc:docMk/>
            <pc:sldMk cId="1657006832" sldId="347"/>
            <ac:spMk id="4" creationId="{00000000-0000-0000-0000-000000000000}"/>
          </ac:spMkLst>
        </pc:spChg>
      </pc:sldChg>
      <pc:sldChg chg="modSp mod modAnim">
        <pc:chgData name="Richard Allin" userId="feda722f-d556-4a92-a58e-279c634fffad" providerId="ADAL" clId="{65F2C475-2BB6-4882-A8D6-C5DA2B18E54D}" dt="2021-06-02T15:49:51.578" v="1594" actId="20577"/>
        <pc:sldMkLst>
          <pc:docMk/>
          <pc:sldMk cId="2132301076" sldId="348"/>
        </pc:sldMkLst>
        <pc:spChg chg="mod">
          <ac:chgData name="Richard Allin" userId="feda722f-d556-4a92-a58e-279c634fffad" providerId="ADAL" clId="{65F2C475-2BB6-4882-A8D6-C5DA2B18E54D}" dt="2021-06-02T15:43:36.551" v="1455" actId="1076"/>
          <ac:spMkLst>
            <pc:docMk/>
            <pc:sldMk cId="2132301076" sldId="348"/>
            <ac:spMk id="3" creationId="{00000000-0000-0000-0000-000000000000}"/>
          </ac:spMkLst>
        </pc:spChg>
        <pc:spChg chg="mod">
          <ac:chgData name="Richard Allin" userId="feda722f-d556-4a92-a58e-279c634fffad" providerId="ADAL" clId="{65F2C475-2BB6-4882-A8D6-C5DA2B18E54D}" dt="2021-06-02T15:49:51.578" v="1594" actId="20577"/>
          <ac:spMkLst>
            <pc:docMk/>
            <pc:sldMk cId="2132301076" sldId="348"/>
            <ac:spMk id="4" creationId="{00000000-0000-0000-0000-000000000000}"/>
          </ac:spMkLst>
        </pc:spChg>
      </pc:sldChg>
      <pc:sldChg chg="modSp">
        <pc:chgData name="Richard Allin" userId="feda722f-d556-4a92-a58e-279c634fffad" providerId="ADAL" clId="{65F2C475-2BB6-4882-A8D6-C5DA2B18E54D}" dt="2021-06-02T15:44:27.836" v="1466" actId="6549"/>
        <pc:sldMkLst>
          <pc:docMk/>
          <pc:sldMk cId="534634854" sldId="349"/>
        </pc:sldMkLst>
        <pc:spChg chg="mod">
          <ac:chgData name="Richard Allin" userId="feda722f-d556-4a92-a58e-279c634fffad" providerId="ADAL" clId="{65F2C475-2BB6-4882-A8D6-C5DA2B18E54D}" dt="2021-06-02T15:44:27.836" v="1466" actId="6549"/>
          <ac:spMkLst>
            <pc:docMk/>
            <pc:sldMk cId="534634854" sldId="349"/>
            <ac:spMk id="4" creationId="{00000000-0000-0000-0000-000000000000}"/>
          </ac:spMkLst>
        </pc:spChg>
      </pc:sldChg>
      <pc:sldChg chg="modSp mod">
        <pc:chgData name="Richard Allin" userId="feda722f-d556-4a92-a58e-279c634fffad" providerId="ADAL" clId="{65F2C475-2BB6-4882-A8D6-C5DA2B18E54D}" dt="2021-06-02T15:44:12.802" v="1464" actId="1076"/>
        <pc:sldMkLst>
          <pc:docMk/>
          <pc:sldMk cId="1086346119" sldId="350"/>
        </pc:sldMkLst>
        <pc:spChg chg="mod">
          <ac:chgData name="Richard Allin" userId="feda722f-d556-4a92-a58e-279c634fffad" providerId="ADAL" clId="{65F2C475-2BB6-4882-A8D6-C5DA2B18E54D}" dt="2021-06-02T15:44:12.802" v="1464" actId="1076"/>
          <ac:spMkLst>
            <pc:docMk/>
            <pc:sldMk cId="1086346119" sldId="350"/>
            <ac:spMk id="3" creationId="{00000000-0000-0000-0000-000000000000}"/>
          </ac:spMkLst>
        </pc:spChg>
        <pc:spChg chg="mod">
          <ac:chgData name="Richard Allin" userId="feda722f-d556-4a92-a58e-279c634fffad" providerId="ADAL" clId="{65F2C475-2BB6-4882-A8D6-C5DA2B18E54D}" dt="2021-06-02T15:44:06.209" v="1462" actId="1076"/>
          <ac:spMkLst>
            <pc:docMk/>
            <pc:sldMk cId="1086346119" sldId="350"/>
            <ac:spMk id="4" creationId="{00000000-0000-0000-0000-000000000000}"/>
          </ac:spMkLst>
        </pc:spChg>
      </pc:sldChg>
      <pc:sldChg chg="addSp delSp modSp mod addAnim delAnim">
        <pc:chgData name="Richard Allin" userId="feda722f-d556-4a92-a58e-279c634fffad" providerId="ADAL" clId="{65F2C475-2BB6-4882-A8D6-C5DA2B18E54D}" dt="2021-06-02T15:27:21.283" v="1158" actId="14100"/>
        <pc:sldMkLst>
          <pc:docMk/>
          <pc:sldMk cId="1899594109" sldId="375"/>
        </pc:sldMkLst>
        <pc:spChg chg="mod">
          <ac:chgData name="Richard Allin" userId="feda722f-d556-4a92-a58e-279c634fffad" providerId="ADAL" clId="{65F2C475-2BB6-4882-A8D6-C5DA2B18E54D}" dt="2021-06-02T15:26:17.056" v="1105" actId="1076"/>
          <ac:spMkLst>
            <pc:docMk/>
            <pc:sldMk cId="1899594109" sldId="375"/>
            <ac:spMk id="2" creationId="{28BE2D00-7FC3-42C8-A3A1-043FC0349C81}"/>
          </ac:spMkLst>
        </pc:spChg>
        <pc:spChg chg="mod">
          <ac:chgData name="Richard Allin" userId="feda722f-d556-4a92-a58e-279c634fffad" providerId="ADAL" clId="{65F2C475-2BB6-4882-A8D6-C5DA2B18E54D}" dt="2021-06-02T15:26:09.723" v="1102" actId="1076"/>
          <ac:spMkLst>
            <pc:docMk/>
            <pc:sldMk cId="1899594109" sldId="375"/>
            <ac:spMk id="4" creationId="{980F51CD-4989-454B-A1BF-773863BF73C9}"/>
          </ac:spMkLst>
        </pc:spChg>
        <pc:spChg chg="mod">
          <ac:chgData name="Richard Allin" userId="feda722f-d556-4a92-a58e-279c634fffad" providerId="ADAL" clId="{65F2C475-2BB6-4882-A8D6-C5DA2B18E54D}" dt="2021-06-02T15:27:12.948" v="1144" actId="1076"/>
          <ac:spMkLst>
            <pc:docMk/>
            <pc:sldMk cId="1899594109" sldId="375"/>
            <ac:spMk id="5" creationId="{32CBA732-9D38-4D13-BD15-8C5CE66DBD31}"/>
          </ac:spMkLst>
        </pc:spChg>
        <pc:spChg chg="add del mod">
          <ac:chgData name="Richard Allin" userId="feda722f-d556-4a92-a58e-279c634fffad" providerId="ADAL" clId="{65F2C475-2BB6-4882-A8D6-C5DA2B18E54D}" dt="2021-06-02T15:27:21.283" v="1158" actId="14100"/>
          <ac:spMkLst>
            <pc:docMk/>
            <pc:sldMk cId="1899594109" sldId="375"/>
            <ac:spMk id="7" creationId="{DCCCC809-AD66-46DE-ADCD-DCBC4BD8A9FF}"/>
          </ac:spMkLst>
        </pc:spChg>
        <pc:picChg chg="add del mod">
          <ac:chgData name="Richard Allin" userId="feda722f-d556-4a92-a58e-279c634fffad" providerId="ADAL" clId="{65F2C475-2BB6-4882-A8D6-C5DA2B18E54D}" dt="2021-06-02T15:27:10.491" v="1141"/>
          <ac:picMkLst>
            <pc:docMk/>
            <pc:sldMk cId="1899594109" sldId="375"/>
            <ac:picMk id="8" creationId="{0CCDBEA8-1A0C-43FB-A991-54E978BB494B}"/>
          </ac:picMkLst>
        </pc:picChg>
        <pc:picChg chg="mod">
          <ac:chgData name="Richard Allin" userId="feda722f-d556-4a92-a58e-279c634fffad" providerId="ADAL" clId="{65F2C475-2BB6-4882-A8D6-C5DA2B18E54D}" dt="2021-06-02T15:26:06.404" v="1101" actId="1076"/>
          <ac:picMkLst>
            <pc:docMk/>
            <pc:sldMk cId="1899594109" sldId="375"/>
            <ac:picMk id="23554" creationId="{56BB9F8A-C6C7-43E2-83B7-81C3DAD157D3}"/>
          </ac:picMkLst>
        </pc:picChg>
      </pc:sldChg>
      <pc:sldChg chg="modSp mod">
        <pc:chgData name="Richard Allin" userId="feda722f-d556-4a92-a58e-279c634fffad" providerId="ADAL" clId="{65F2C475-2BB6-4882-A8D6-C5DA2B18E54D}" dt="2021-06-02T15:53:46.751" v="1744" actId="120"/>
        <pc:sldMkLst>
          <pc:docMk/>
          <pc:sldMk cId="1579614927" sldId="478"/>
        </pc:sldMkLst>
        <pc:spChg chg="mod">
          <ac:chgData name="Richard Allin" userId="feda722f-d556-4a92-a58e-279c634fffad" providerId="ADAL" clId="{65F2C475-2BB6-4882-A8D6-C5DA2B18E54D}" dt="2021-06-02T15:53:46.751" v="1744" actId="120"/>
          <ac:spMkLst>
            <pc:docMk/>
            <pc:sldMk cId="1579614927" sldId="478"/>
            <ac:spMk id="7" creationId="{00000000-0000-0000-0000-000000000000}"/>
          </ac:spMkLst>
        </pc:spChg>
        <pc:spChg chg="mod ord">
          <ac:chgData name="Richard Allin" userId="feda722f-d556-4a92-a58e-279c634fffad" providerId="ADAL" clId="{65F2C475-2BB6-4882-A8D6-C5DA2B18E54D}" dt="2021-06-02T15:52:29.616" v="1713" actId="1076"/>
          <ac:spMkLst>
            <pc:docMk/>
            <pc:sldMk cId="1579614927" sldId="478"/>
            <ac:spMk id="9" creationId="{00000000-0000-0000-0000-000000000000}"/>
          </ac:spMkLst>
        </pc:spChg>
        <pc:graphicFrameChg chg="mod">
          <ac:chgData name="Richard Allin" userId="feda722f-d556-4a92-a58e-279c634fffad" providerId="ADAL" clId="{65F2C475-2BB6-4882-A8D6-C5DA2B18E54D}" dt="2021-06-02T15:52:47.032" v="1738" actId="1037"/>
          <ac:graphicFrameMkLst>
            <pc:docMk/>
            <pc:sldMk cId="1579614927" sldId="478"/>
            <ac:graphicFrameMk id="3" creationId="{FE88C9AE-AEC1-4B45-8A82-146FBEEE87EB}"/>
          </ac:graphicFrameMkLst>
        </pc:graphicFrameChg>
      </pc:sldChg>
      <pc:sldChg chg="addSp delSp modSp mod">
        <pc:chgData name="Richard Allin" userId="feda722f-d556-4a92-a58e-279c634fffad" providerId="ADAL" clId="{65F2C475-2BB6-4882-A8D6-C5DA2B18E54D}" dt="2021-06-02T15:42:32.331" v="1418" actId="1076"/>
        <pc:sldMkLst>
          <pc:docMk/>
          <pc:sldMk cId="0" sldId="536"/>
        </pc:sldMkLst>
        <pc:spChg chg="mod">
          <ac:chgData name="Richard Allin" userId="feda722f-d556-4a92-a58e-279c634fffad" providerId="ADAL" clId="{65F2C475-2BB6-4882-A8D6-C5DA2B18E54D}" dt="2021-06-02T15:37:58.071" v="1281" actId="1076"/>
          <ac:spMkLst>
            <pc:docMk/>
            <pc:sldMk cId="0" sldId="536"/>
            <ac:spMk id="19" creationId="{0E3C5785-5C5C-4382-8546-B07FD6BB90C0}"/>
          </ac:spMkLst>
        </pc:spChg>
        <pc:spChg chg="mod">
          <ac:chgData name="Richard Allin" userId="feda722f-d556-4a92-a58e-279c634fffad" providerId="ADAL" clId="{65F2C475-2BB6-4882-A8D6-C5DA2B18E54D}" dt="2021-06-02T15:37:18.924" v="1265" actId="1076"/>
          <ac:spMkLst>
            <pc:docMk/>
            <pc:sldMk cId="0" sldId="536"/>
            <ac:spMk id="20" creationId="{4F13A284-171B-47F3-A722-1C288090F589}"/>
          </ac:spMkLst>
        </pc:spChg>
        <pc:spChg chg="mod">
          <ac:chgData name="Richard Allin" userId="feda722f-d556-4a92-a58e-279c634fffad" providerId="ADAL" clId="{65F2C475-2BB6-4882-A8D6-C5DA2B18E54D}" dt="2021-06-02T15:37:47.066" v="1276" actId="1076"/>
          <ac:spMkLst>
            <pc:docMk/>
            <pc:sldMk cId="0" sldId="536"/>
            <ac:spMk id="21" creationId="{05E01386-D917-4014-B84F-8AFE3A38922C}"/>
          </ac:spMkLst>
        </pc:spChg>
        <pc:spChg chg="mod">
          <ac:chgData name="Richard Allin" userId="feda722f-d556-4a92-a58e-279c634fffad" providerId="ADAL" clId="{65F2C475-2BB6-4882-A8D6-C5DA2B18E54D}" dt="2021-06-02T15:37:26.527" v="1268" actId="1076"/>
          <ac:spMkLst>
            <pc:docMk/>
            <pc:sldMk cId="0" sldId="536"/>
            <ac:spMk id="22" creationId="{0DC9E00E-00DC-4A1D-9E8A-BCCA18644549}"/>
          </ac:spMkLst>
        </pc:spChg>
        <pc:spChg chg="mod">
          <ac:chgData name="Richard Allin" userId="feda722f-d556-4a92-a58e-279c634fffad" providerId="ADAL" clId="{65F2C475-2BB6-4882-A8D6-C5DA2B18E54D}" dt="2021-06-02T15:38:03.912" v="1283" actId="1076"/>
          <ac:spMkLst>
            <pc:docMk/>
            <pc:sldMk cId="0" sldId="536"/>
            <ac:spMk id="23" creationId="{EC901427-11B9-4F6E-AAE6-C01D2DC44279}"/>
          </ac:spMkLst>
        </pc:spChg>
        <pc:spChg chg="mod">
          <ac:chgData name="Richard Allin" userId="feda722f-d556-4a92-a58e-279c634fffad" providerId="ADAL" clId="{65F2C475-2BB6-4882-A8D6-C5DA2B18E54D}" dt="2021-06-02T15:37:33.384" v="1271" actId="14100"/>
          <ac:spMkLst>
            <pc:docMk/>
            <pc:sldMk cId="0" sldId="536"/>
            <ac:spMk id="24" creationId="{9CC44E30-7559-4394-99DD-624674F16642}"/>
          </ac:spMkLst>
        </pc:spChg>
        <pc:spChg chg="mod">
          <ac:chgData name="Richard Allin" userId="feda722f-d556-4a92-a58e-279c634fffad" providerId="ADAL" clId="{65F2C475-2BB6-4882-A8D6-C5DA2B18E54D}" dt="2021-06-02T15:42:32.331" v="1418" actId="1076"/>
          <ac:spMkLst>
            <pc:docMk/>
            <pc:sldMk cId="0" sldId="536"/>
            <ac:spMk id="25" creationId="{55A4BB82-4A6B-4CCE-B1B8-1797646F9401}"/>
          </ac:spMkLst>
        </pc:spChg>
        <pc:spChg chg="mod">
          <ac:chgData name="Richard Allin" userId="feda722f-d556-4a92-a58e-279c634fffad" providerId="ADAL" clId="{65F2C475-2BB6-4882-A8D6-C5DA2B18E54D}" dt="2021-06-02T15:38:01.241" v="1282" actId="1076"/>
          <ac:spMkLst>
            <pc:docMk/>
            <pc:sldMk cId="0" sldId="536"/>
            <ac:spMk id="17418" creationId="{3C397BE3-2F0C-4676-8A4E-FC90B49ADCFE}"/>
          </ac:spMkLst>
        </pc:spChg>
        <pc:picChg chg="add del mod">
          <ac:chgData name="Richard Allin" userId="feda722f-d556-4a92-a58e-279c634fffad" providerId="ADAL" clId="{65F2C475-2BB6-4882-A8D6-C5DA2B18E54D}" dt="2021-06-02T15:38:08.998" v="1285" actId="1076"/>
          <ac:picMkLst>
            <pc:docMk/>
            <pc:sldMk cId="0" sldId="536"/>
            <ac:picMk id="17410" creationId="{3B13FCD0-F23A-4849-BFB7-FF8686D15E54}"/>
          </ac:picMkLst>
        </pc:picChg>
        <pc:picChg chg="del">
          <ac:chgData name="Richard Allin" userId="feda722f-d556-4a92-a58e-279c634fffad" providerId="ADAL" clId="{65F2C475-2BB6-4882-A8D6-C5DA2B18E54D}" dt="2021-06-02T15:36:35.152" v="1247" actId="478"/>
          <ac:picMkLst>
            <pc:docMk/>
            <pc:sldMk cId="0" sldId="536"/>
            <ac:picMk id="17411" creationId="{2FEE1EAB-33B1-41E0-A67D-1E4801BAC8B3}"/>
          </ac:picMkLst>
        </pc:picChg>
        <pc:picChg chg="del">
          <ac:chgData name="Richard Allin" userId="feda722f-d556-4a92-a58e-279c634fffad" providerId="ADAL" clId="{65F2C475-2BB6-4882-A8D6-C5DA2B18E54D}" dt="2021-06-02T15:36:34.390" v="1246" actId="478"/>
          <ac:picMkLst>
            <pc:docMk/>
            <pc:sldMk cId="0" sldId="536"/>
            <ac:picMk id="17412" creationId="{F09AB6C4-40D1-4B6A-9845-28CC12956FCA}"/>
          </ac:picMkLst>
        </pc:picChg>
        <pc:picChg chg="del">
          <ac:chgData name="Richard Allin" userId="feda722f-d556-4a92-a58e-279c634fffad" providerId="ADAL" clId="{65F2C475-2BB6-4882-A8D6-C5DA2B18E54D}" dt="2021-06-02T15:36:42.698" v="1254" actId="478"/>
          <ac:picMkLst>
            <pc:docMk/>
            <pc:sldMk cId="0" sldId="536"/>
            <ac:picMk id="17413" creationId="{A3191194-AC6E-48B0-86D9-AAADDF64DADB}"/>
          </ac:picMkLst>
        </pc:picChg>
        <pc:picChg chg="del">
          <ac:chgData name="Richard Allin" userId="feda722f-d556-4a92-a58e-279c634fffad" providerId="ADAL" clId="{65F2C475-2BB6-4882-A8D6-C5DA2B18E54D}" dt="2021-06-02T15:36:41.800" v="1253" actId="478"/>
          <ac:picMkLst>
            <pc:docMk/>
            <pc:sldMk cId="0" sldId="536"/>
            <ac:picMk id="17414" creationId="{A9938E73-0A6D-4CE4-9E39-71D35B1D8F09}"/>
          </ac:picMkLst>
        </pc:picChg>
        <pc:picChg chg="del">
          <ac:chgData name="Richard Allin" userId="feda722f-d556-4a92-a58e-279c634fffad" providerId="ADAL" clId="{65F2C475-2BB6-4882-A8D6-C5DA2B18E54D}" dt="2021-06-02T15:36:40.966" v="1252" actId="478"/>
          <ac:picMkLst>
            <pc:docMk/>
            <pc:sldMk cId="0" sldId="536"/>
            <ac:picMk id="17415" creationId="{A10E31E3-9898-4133-B8FC-69314D8321D7}"/>
          </ac:picMkLst>
        </pc:picChg>
        <pc:picChg chg="del">
          <ac:chgData name="Richard Allin" userId="feda722f-d556-4a92-a58e-279c634fffad" providerId="ADAL" clId="{65F2C475-2BB6-4882-A8D6-C5DA2B18E54D}" dt="2021-06-02T15:36:40.208" v="1251" actId="478"/>
          <ac:picMkLst>
            <pc:docMk/>
            <pc:sldMk cId="0" sldId="536"/>
            <ac:picMk id="17416" creationId="{1C1F9BE7-25F4-4E87-8978-49FEFCD80F62}"/>
          </ac:picMkLst>
        </pc:picChg>
        <pc:picChg chg="del">
          <ac:chgData name="Richard Allin" userId="feda722f-d556-4a92-a58e-279c634fffad" providerId="ADAL" clId="{65F2C475-2BB6-4882-A8D6-C5DA2B18E54D}" dt="2021-06-02T15:36:38.866" v="1250" actId="478"/>
          <ac:picMkLst>
            <pc:docMk/>
            <pc:sldMk cId="0" sldId="536"/>
            <ac:picMk id="17417" creationId="{6EE5F2D6-3F39-4AF3-8650-C20BC26961EE}"/>
          </ac:picMkLst>
        </pc:picChg>
      </pc:sldChg>
      <pc:sldChg chg="modSp mod">
        <pc:chgData name="Richard Allin" userId="feda722f-d556-4a92-a58e-279c634fffad" providerId="ADAL" clId="{65F2C475-2BB6-4882-A8D6-C5DA2B18E54D}" dt="2021-06-02T15:45:59.934" v="1481" actId="1076"/>
        <pc:sldMkLst>
          <pc:docMk/>
          <pc:sldMk cId="1429242881" sldId="537"/>
        </pc:sldMkLst>
        <pc:spChg chg="mod">
          <ac:chgData name="Richard Allin" userId="feda722f-d556-4a92-a58e-279c634fffad" providerId="ADAL" clId="{65F2C475-2BB6-4882-A8D6-C5DA2B18E54D}" dt="2021-06-02T15:45:44.479" v="1475" actId="1076"/>
          <ac:spMkLst>
            <pc:docMk/>
            <pc:sldMk cId="1429242881" sldId="537"/>
            <ac:spMk id="3" creationId="{0889DF14-18D9-40D0-9DC1-B66834B9A14B}"/>
          </ac:spMkLst>
        </pc:spChg>
        <pc:spChg chg="mod">
          <ac:chgData name="Richard Allin" userId="feda722f-d556-4a92-a58e-279c634fffad" providerId="ADAL" clId="{65F2C475-2BB6-4882-A8D6-C5DA2B18E54D}" dt="2021-06-02T15:45:59.934" v="1481" actId="1076"/>
          <ac:spMkLst>
            <pc:docMk/>
            <pc:sldMk cId="1429242881" sldId="537"/>
            <ac:spMk id="4" creationId="{D214181A-5AFA-414C-82A0-4966C301A17E}"/>
          </ac:spMkLst>
        </pc:spChg>
      </pc:sldChg>
      <pc:sldChg chg="addSp delSp modSp mod">
        <pc:chgData name="Richard Allin" userId="feda722f-d556-4a92-a58e-279c634fffad" providerId="ADAL" clId="{65F2C475-2BB6-4882-A8D6-C5DA2B18E54D}" dt="2021-06-02T15:46:51.926" v="1494" actId="1036"/>
        <pc:sldMkLst>
          <pc:docMk/>
          <pc:sldMk cId="1238235465" sldId="538"/>
        </pc:sldMkLst>
        <pc:spChg chg="del mod">
          <ac:chgData name="Richard Allin" userId="feda722f-d556-4a92-a58e-279c634fffad" providerId="ADAL" clId="{65F2C475-2BB6-4882-A8D6-C5DA2B18E54D}" dt="2021-06-02T15:46:41.375" v="1491" actId="478"/>
          <ac:spMkLst>
            <pc:docMk/>
            <pc:sldMk cId="1238235465" sldId="538"/>
            <ac:spMk id="3" creationId="{B9BC6D2A-4C5E-421A-9849-D2ABB23A387A}"/>
          </ac:spMkLst>
        </pc:spChg>
        <pc:spChg chg="mod">
          <ac:chgData name="Richard Allin" userId="feda722f-d556-4a92-a58e-279c634fffad" providerId="ADAL" clId="{65F2C475-2BB6-4882-A8D6-C5DA2B18E54D}" dt="2021-06-02T15:46:31.723" v="1490" actId="1076"/>
          <ac:spMkLst>
            <pc:docMk/>
            <pc:sldMk cId="1238235465" sldId="538"/>
            <ac:spMk id="4" creationId="{88FF613B-96D2-4E01-9A9F-9CBCE6129F1D}"/>
          </ac:spMkLst>
        </pc:spChg>
        <pc:spChg chg="add mod">
          <ac:chgData name="Richard Allin" userId="feda722f-d556-4a92-a58e-279c634fffad" providerId="ADAL" clId="{65F2C475-2BB6-4882-A8D6-C5DA2B18E54D}" dt="2021-06-02T15:46:51.926" v="1494" actId="1036"/>
          <ac:spMkLst>
            <pc:docMk/>
            <pc:sldMk cId="1238235465" sldId="538"/>
            <ac:spMk id="5" creationId="{D57C7A13-D7D5-4700-B867-BBB16DCA02CD}"/>
          </ac:spMkLst>
        </pc:spChg>
      </pc:sldChg>
      <pc:sldChg chg="addSp delSp modSp mod">
        <pc:chgData name="Richard Allin" userId="feda722f-d556-4a92-a58e-279c634fffad" providerId="ADAL" clId="{65F2C475-2BB6-4882-A8D6-C5DA2B18E54D}" dt="2021-06-02T15:56:59.761" v="1759" actId="207"/>
        <pc:sldMkLst>
          <pc:docMk/>
          <pc:sldMk cId="1984338623" sldId="540"/>
        </pc:sldMkLst>
        <pc:spChg chg="mod">
          <ac:chgData name="Richard Allin" userId="feda722f-d556-4a92-a58e-279c634fffad" providerId="ADAL" clId="{65F2C475-2BB6-4882-A8D6-C5DA2B18E54D}" dt="2021-06-02T15:56:59.761" v="1759" actId="207"/>
          <ac:spMkLst>
            <pc:docMk/>
            <pc:sldMk cId="1984338623" sldId="540"/>
            <ac:spMk id="17" creationId="{5CC9B217-6DA6-4D68-9970-852C6CB9EA75}"/>
          </ac:spMkLst>
        </pc:spChg>
        <pc:spChg chg="mod">
          <ac:chgData name="Richard Allin" userId="feda722f-d556-4a92-a58e-279c634fffad" providerId="ADAL" clId="{65F2C475-2BB6-4882-A8D6-C5DA2B18E54D}" dt="2021-06-02T15:56:43.019" v="1755" actId="1076"/>
          <ac:spMkLst>
            <pc:docMk/>
            <pc:sldMk cId="1984338623" sldId="540"/>
            <ac:spMk id="18" creationId="{5760C6B4-DA4A-414A-A806-949817C87314}"/>
          </ac:spMkLst>
        </pc:spChg>
        <pc:spChg chg="mod">
          <ac:chgData name="Richard Allin" userId="feda722f-d556-4a92-a58e-279c634fffad" providerId="ADAL" clId="{65F2C475-2BB6-4882-A8D6-C5DA2B18E54D}" dt="2021-06-02T15:56:44.828" v="1756" actId="1076"/>
          <ac:spMkLst>
            <pc:docMk/>
            <pc:sldMk cId="1984338623" sldId="540"/>
            <ac:spMk id="20" creationId="{BDCCF4EB-8AD6-4EB8-9D33-A23215DB7B8E}"/>
          </ac:spMkLst>
        </pc:spChg>
        <pc:picChg chg="add del mod">
          <ac:chgData name="Richard Allin" userId="feda722f-d556-4a92-a58e-279c634fffad" providerId="ADAL" clId="{65F2C475-2BB6-4882-A8D6-C5DA2B18E54D}" dt="2021-06-02T15:56:33.381" v="1752" actId="478"/>
          <ac:picMkLst>
            <pc:docMk/>
            <pc:sldMk cId="1984338623" sldId="540"/>
            <ac:picMk id="5" creationId="{6F196033-34C1-4973-935D-2733BB580397}"/>
          </ac:picMkLst>
        </pc:picChg>
        <pc:picChg chg="add del mod">
          <ac:chgData name="Richard Allin" userId="feda722f-d556-4a92-a58e-279c634fffad" providerId="ADAL" clId="{65F2C475-2BB6-4882-A8D6-C5DA2B18E54D}" dt="2021-06-02T15:56:28.741" v="1751"/>
          <ac:picMkLst>
            <pc:docMk/>
            <pc:sldMk cId="1984338623" sldId="540"/>
            <ac:picMk id="7" creationId="{74F0CA4E-73A6-4B65-9D52-0162E8F83346}"/>
          </ac:picMkLst>
        </pc:picChg>
        <pc:picChg chg="add mod">
          <ac:chgData name="Richard Allin" userId="feda722f-d556-4a92-a58e-279c634fffad" providerId="ADAL" clId="{65F2C475-2BB6-4882-A8D6-C5DA2B18E54D}" dt="2021-06-02T15:56:37.680" v="1754" actId="167"/>
          <ac:picMkLst>
            <pc:docMk/>
            <pc:sldMk cId="1984338623" sldId="540"/>
            <ac:picMk id="8" creationId="{4B54DAFB-ECAB-4C2C-8322-DE5574630465}"/>
          </ac:picMkLst>
        </pc:picChg>
      </pc:sldChg>
      <pc:sldChg chg="addSp delSp modSp mod">
        <pc:chgData name="Richard Allin" userId="feda722f-d556-4a92-a58e-279c634fffad" providerId="ADAL" clId="{65F2C475-2BB6-4882-A8D6-C5DA2B18E54D}" dt="2021-06-02T15:56:52.420" v="1758" actId="1076"/>
        <pc:sldMkLst>
          <pc:docMk/>
          <pc:sldMk cId="1822944807" sldId="541"/>
        </pc:sldMkLst>
        <pc:spChg chg="mod ord">
          <ac:chgData name="Richard Allin" userId="feda722f-d556-4a92-a58e-279c634fffad" providerId="ADAL" clId="{65F2C475-2BB6-4882-A8D6-C5DA2B18E54D}" dt="2021-06-02T15:56:52.420" v="1758" actId="1076"/>
          <ac:spMkLst>
            <pc:docMk/>
            <pc:sldMk cId="1822944807" sldId="541"/>
            <ac:spMk id="2" creationId="{F9E5952E-EC87-4894-8A7F-C26E4A6747CE}"/>
          </ac:spMkLst>
        </pc:spChg>
        <pc:spChg chg="mod ord">
          <ac:chgData name="Richard Allin" userId="feda722f-d556-4a92-a58e-279c634fffad" providerId="ADAL" clId="{65F2C475-2BB6-4882-A8D6-C5DA2B18E54D}" dt="2021-06-02T15:09:50.752" v="548" actId="1036"/>
          <ac:spMkLst>
            <pc:docMk/>
            <pc:sldMk cId="1822944807" sldId="541"/>
            <ac:spMk id="3" creationId="{0C8F81A6-693D-4061-9249-B254066CFA20}"/>
          </ac:spMkLst>
        </pc:spChg>
        <pc:spChg chg="add del mod">
          <ac:chgData name="Richard Allin" userId="feda722f-d556-4a92-a58e-279c634fffad" providerId="ADAL" clId="{65F2C475-2BB6-4882-A8D6-C5DA2B18E54D}" dt="2021-06-02T10:19:02.185" v="112" actId="478"/>
          <ac:spMkLst>
            <pc:docMk/>
            <pc:sldMk cId="1822944807" sldId="541"/>
            <ac:spMk id="11" creationId="{10C329E7-3755-4A57-B379-9ECF63B802B4}"/>
          </ac:spMkLst>
        </pc:spChg>
        <pc:spChg chg="add del mod">
          <ac:chgData name="Richard Allin" userId="feda722f-d556-4a92-a58e-279c634fffad" providerId="ADAL" clId="{65F2C475-2BB6-4882-A8D6-C5DA2B18E54D}" dt="2021-06-02T10:23:34.446" v="357" actId="478"/>
          <ac:spMkLst>
            <pc:docMk/>
            <pc:sldMk cId="1822944807" sldId="541"/>
            <ac:spMk id="12" creationId="{209E7662-5EA7-427B-9E28-135E7946F9D8}"/>
          </ac:spMkLst>
        </pc:spChg>
        <pc:spChg chg="add del mod">
          <ac:chgData name="Richard Allin" userId="feda722f-d556-4a92-a58e-279c634fffad" providerId="ADAL" clId="{65F2C475-2BB6-4882-A8D6-C5DA2B18E54D}" dt="2021-06-02T10:23:33.409" v="356" actId="478"/>
          <ac:spMkLst>
            <pc:docMk/>
            <pc:sldMk cId="1822944807" sldId="541"/>
            <ac:spMk id="13" creationId="{72038B39-3364-4E12-AEEB-47F8FB102618}"/>
          </ac:spMkLst>
        </pc:spChg>
        <pc:spChg chg="add del mod">
          <ac:chgData name="Richard Allin" userId="feda722f-d556-4a92-a58e-279c634fffad" providerId="ADAL" clId="{65F2C475-2BB6-4882-A8D6-C5DA2B18E54D}" dt="2021-06-02T10:23:36.205" v="358" actId="478"/>
          <ac:spMkLst>
            <pc:docMk/>
            <pc:sldMk cId="1822944807" sldId="541"/>
            <ac:spMk id="14" creationId="{7E556582-DF4B-4FC9-878A-0D9CA8ED4B12}"/>
          </ac:spMkLst>
        </pc:spChg>
        <pc:spChg chg="add del mod">
          <ac:chgData name="Richard Allin" userId="feda722f-d556-4a92-a58e-279c634fffad" providerId="ADAL" clId="{65F2C475-2BB6-4882-A8D6-C5DA2B18E54D}" dt="2021-06-02T10:23:31.977" v="355" actId="478"/>
          <ac:spMkLst>
            <pc:docMk/>
            <pc:sldMk cId="1822944807" sldId="541"/>
            <ac:spMk id="15" creationId="{20E1A269-2D5A-4E3D-9D7F-06337179E0C0}"/>
          </ac:spMkLst>
        </pc:spChg>
        <pc:picChg chg="del mod">
          <ac:chgData name="Richard Allin" userId="feda722f-d556-4a92-a58e-279c634fffad" providerId="ADAL" clId="{65F2C475-2BB6-4882-A8D6-C5DA2B18E54D}" dt="2021-06-02T15:09:57.899" v="551" actId="478"/>
          <ac:picMkLst>
            <pc:docMk/>
            <pc:sldMk cId="1822944807" sldId="541"/>
            <ac:picMk id="5" creationId="{6F196033-34C1-4973-935D-2733BB580397}"/>
          </ac:picMkLst>
        </pc:picChg>
        <pc:picChg chg="add del mod">
          <ac:chgData name="Richard Allin" userId="feda722f-d556-4a92-a58e-279c634fffad" providerId="ADAL" clId="{65F2C475-2BB6-4882-A8D6-C5DA2B18E54D}" dt="2021-06-02T15:10:35.635" v="565" actId="478"/>
          <ac:picMkLst>
            <pc:docMk/>
            <pc:sldMk cId="1822944807" sldId="541"/>
            <ac:picMk id="7" creationId="{284E3E26-B8A3-4E8A-9A68-12F157312E39}"/>
          </ac:picMkLst>
        </pc:picChg>
        <pc:picChg chg="add del mod">
          <ac:chgData name="Richard Allin" userId="feda722f-d556-4a92-a58e-279c634fffad" providerId="ADAL" clId="{65F2C475-2BB6-4882-A8D6-C5DA2B18E54D}" dt="2021-06-02T15:09:52.978" v="549" actId="478"/>
          <ac:picMkLst>
            <pc:docMk/>
            <pc:sldMk cId="1822944807" sldId="541"/>
            <ac:picMk id="8" creationId="{C095D4FC-14FB-4957-9EA0-6785FB5E008D}"/>
          </ac:picMkLst>
        </pc:picChg>
        <pc:picChg chg="add mod">
          <ac:chgData name="Richard Allin" userId="feda722f-d556-4a92-a58e-279c634fffad" providerId="ADAL" clId="{65F2C475-2BB6-4882-A8D6-C5DA2B18E54D}" dt="2021-06-02T15:56:10.690" v="1746" actId="1076"/>
          <ac:picMkLst>
            <pc:docMk/>
            <pc:sldMk cId="1822944807" sldId="541"/>
            <ac:picMk id="9" creationId="{7F4920C1-BA79-4CAC-BC7A-93AAF920E248}"/>
          </ac:picMkLst>
        </pc:picChg>
        <pc:cxnChg chg="add del mod">
          <ac:chgData name="Richard Allin" userId="feda722f-d556-4a92-a58e-279c634fffad" providerId="ADAL" clId="{65F2C475-2BB6-4882-A8D6-C5DA2B18E54D}" dt="2021-06-02T10:17:39.321" v="94" actId="478"/>
          <ac:cxnSpMkLst>
            <pc:docMk/>
            <pc:sldMk cId="1822944807" sldId="541"/>
            <ac:cxnSpMk id="9" creationId="{8DB1AB28-EB9D-4455-B370-276B1E6EC60A}"/>
          </ac:cxnSpMkLst>
        </pc:cxnChg>
      </pc:sldChg>
      <pc:sldChg chg="addSp delSp modSp">
        <pc:chgData name="Richard Allin" userId="feda722f-d556-4a92-a58e-279c634fffad" providerId="ADAL" clId="{65F2C475-2BB6-4882-A8D6-C5DA2B18E54D}" dt="2021-06-02T15:23:54.169" v="1033"/>
        <pc:sldMkLst>
          <pc:docMk/>
          <pc:sldMk cId="2009168408" sldId="542"/>
        </pc:sldMkLst>
        <pc:spChg chg="add del mod">
          <ac:chgData name="Richard Allin" userId="feda722f-d556-4a92-a58e-279c634fffad" providerId="ADAL" clId="{65F2C475-2BB6-4882-A8D6-C5DA2B18E54D}" dt="2021-06-02T15:23:54.169" v="1033"/>
          <ac:spMkLst>
            <pc:docMk/>
            <pc:sldMk cId="2009168408" sldId="542"/>
            <ac:spMk id="3" creationId="{426068A9-9535-4B8A-837E-2D84DCE36288}"/>
          </ac:spMkLst>
        </pc:spChg>
      </pc:sldChg>
      <pc:sldMasterChg chg="modSp mod modSldLayout">
        <pc:chgData name="Richard Allin" userId="feda722f-d556-4a92-a58e-279c634fffad" providerId="ADAL" clId="{65F2C475-2BB6-4882-A8D6-C5DA2B18E54D}" dt="2021-06-02T15:31:33.446" v="1164" actId="1076"/>
        <pc:sldMasterMkLst>
          <pc:docMk/>
          <pc:sldMasterMk cId="763112792" sldId="2147483648"/>
        </pc:sldMasterMkLst>
        <pc:picChg chg="mod">
          <ac:chgData name="Richard Allin" userId="feda722f-d556-4a92-a58e-279c634fffad" providerId="ADAL" clId="{65F2C475-2BB6-4882-A8D6-C5DA2B18E54D}" dt="2021-06-02T15:31:33.446" v="1164" actId="1076"/>
          <ac:picMkLst>
            <pc:docMk/>
            <pc:sldMasterMk cId="763112792" sldId="2147483648"/>
            <ac:picMk id="7" creationId="{00000000-0000-0000-0000-000000000000}"/>
          </ac:picMkLst>
        </pc:picChg>
        <pc:sldLayoutChg chg="addSp delSp modSp mod">
          <pc:chgData name="Richard Allin" userId="feda722f-d556-4a92-a58e-279c634fffad" providerId="ADAL" clId="{65F2C475-2BB6-4882-A8D6-C5DA2B18E54D}" dt="2021-06-02T15:06:33.918" v="415"/>
          <pc:sldLayoutMkLst>
            <pc:docMk/>
            <pc:sldMasterMk cId="763112792" sldId="2147483648"/>
            <pc:sldLayoutMk cId="2422996859" sldId="2147483650"/>
          </pc:sldLayoutMkLst>
          <pc:picChg chg="add mod">
            <ac:chgData name="Richard Allin" userId="feda722f-d556-4a92-a58e-279c634fffad" providerId="ADAL" clId="{65F2C475-2BB6-4882-A8D6-C5DA2B18E54D}" dt="2021-06-02T15:06:33.918" v="415"/>
            <ac:picMkLst>
              <pc:docMk/>
              <pc:sldMasterMk cId="763112792" sldId="2147483648"/>
              <pc:sldLayoutMk cId="2422996859" sldId="2147483650"/>
              <ac:picMk id="3" creationId="{C742F957-A5A0-4248-9E6D-EF453E131C03}"/>
            </ac:picMkLst>
          </pc:picChg>
          <pc:picChg chg="del mod">
            <ac:chgData name="Richard Allin" userId="feda722f-d556-4a92-a58e-279c634fffad" providerId="ADAL" clId="{65F2C475-2BB6-4882-A8D6-C5DA2B18E54D}" dt="2021-06-02T15:06:30.915" v="414" actId="478"/>
            <ac:picMkLst>
              <pc:docMk/>
              <pc:sldMasterMk cId="763112792" sldId="2147483648"/>
              <pc:sldLayoutMk cId="2422996859" sldId="2147483650"/>
              <ac:picMk id="7" creationId="{00000000-0000-0000-0000-000000000000}"/>
            </ac:picMkLst>
          </pc:picChg>
        </pc:sldLayoutChg>
        <pc:sldLayoutChg chg="addSp delSp modSp mod">
          <pc:chgData name="Richard Allin" userId="feda722f-d556-4a92-a58e-279c634fffad" providerId="ADAL" clId="{65F2C475-2BB6-4882-A8D6-C5DA2B18E54D}" dt="2021-06-02T15:06:25.184" v="413" actId="1076"/>
          <pc:sldLayoutMkLst>
            <pc:docMk/>
            <pc:sldMasterMk cId="763112792" sldId="2147483648"/>
            <pc:sldLayoutMk cId="142736862" sldId="2147483656"/>
          </pc:sldLayoutMkLst>
          <pc:picChg chg="add del mod">
            <ac:chgData name="Richard Allin" userId="feda722f-d556-4a92-a58e-279c634fffad" providerId="ADAL" clId="{65F2C475-2BB6-4882-A8D6-C5DA2B18E54D}" dt="2021-06-02T15:06:16.624" v="406" actId="478"/>
            <ac:picMkLst>
              <pc:docMk/>
              <pc:sldMasterMk cId="763112792" sldId="2147483648"/>
              <pc:sldLayoutMk cId="142736862" sldId="2147483656"/>
              <ac:picMk id="3" creationId="{8C2EBDD9-0F5B-4F34-9A52-4093FD58D70F}"/>
            </ac:picMkLst>
          </pc:picChg>
          <pc:picChg chg="add mod">
            <ac:chgData name="Richard Allin" userId="feda722f-d556-4a92-a58e-279c634fffad" providerId="ADAL" clId="{65F2C475-2BB6-4882-A8D6-C5DA2B18E54D}" dt="2021-06-02T15:06:25.184" v="413" actId="1076"/>
            <ac:picMkLst>
              <pc:docMk/>
              <pc:sldMasterMk cId="763112792" sldId="2147483648"/>
              <pc:sldLayoutMk cId="142736862" sldId="2147483656"/>
              <ac:picMk id="4" creationId="{850610E2-4C00-4E70-8E2A-069B2850192A}"/>
            </ac:picMkLst>
          </pc:picChg>
        </pc:sldLayoutChg>
      </pc:sldMasterChg>
    </pc:docChg>
  </pc:docChgLst>
  <pc:docChgLst>
    <pc:chgData name="Richard Allin" userId="feda722f-d556-4a92-a58e-279c634fffad" providerId="ADAL" clId="{8BD65E8B-F10C-4990-841F-271B7F15196E}"/>
    <pc:docChg chg="undo custSel addSld delSld modSld">
      <pc:chgData name="Richard Allin" userId="feda722f-d556-4a92-a58e-279c634fffad" providerId="ADAL" clId="{8BD65E8B-F10C-4990-841F-271B7F15196E}" dt="2021-07-02T13:48:01.823" v="449" actId="1076"/>
      <pc:docMkLst>
        <pc:docMk/>
      </pc:docMkLst>
      <pc:sldChg chg="modAnim">
        <pc:chgData name="Richard Allin" userId="feda722f-d556-4a92-a58e-279c634fffad" providerId="ADAL" clId="{8BD65E8B-F10C-4990-841F-271B7F15196E}" dt="2021-07-02T12:34:30.078" v="51"/>
        <pc:sldMkLst>
          <pc:docMk/>
          <pc:sldMk cId="36518167" sldId="259"/>
        </pc:sldMkLst>
      </pc:sldChg>
      <pc:sldChg chg="modAnim">
        <pc:chgData name="Richard Allin" userId="feda722f-d556-4a92-a58e-279c634fffad" providerId="ADAL" clId="{8BD65E8B-F10C-4990-841F-271B7F15196E}" dt="2021-07-02T12:34:33.088" v="56"/>
        <pc:sldMkLst>
          <pc:docMk/>
          <pc:sldMk cId="393693163" sldId="262"/>
        </pc:sldMkLst>
      </pc:sldChg>
      <pc:sldChg chg="modAnim">
        <pc:chgData name="Richard Allin" userId="feda722f-d556-4a92-a58e-279c634fffad" providerId="ADAL" clId="{8BD65E8B-F10C-4990-841F-271B7F15196E}" dt="2021-07-02T12:34:37.223" v="61"/>
        <pc:sldMkLst>
          <pc:docMk/>
          <pc:sldMk cId="2995754537" sldId="263"/>
        </pc:sldMkLst>
      </pc:sldChg>
      <pc:sldChg chg="modAnim">
        <pc:chgData name="Richard Allin" userId="feda722f-d556-4a92-a58e-279c634fffad" providerId="ADAL" clId="{8BD65E8B-F10C-4990-841F-271B7F15196E}" dt="2021-07-02T12:34:41.609" v="68"/>
        <pc:sldMkLst>
          <pc:docMk/>
          <pc:sldMk cId="2784212645" sldId="264"/>
        </pc:sldMkLst>
      </pc:sldChg>
      <pc:sldChg chg="modAnim">
        <pc:chgData name="Richard Allin" userId="feda722f-d556-4a92-a58e-279c634fffad" providerId="ADAL" clId="{8BD65E8B-F10C-4990-841F-271B7F15196E}" dt="2021-07-02T12:34:45.401" v="73"/>
        <pc:sldMkLst>
          <pc:docMk/>
          <pc:sldMk cId="99606215" sldId="265"/>
        </pc:sldMkLst>
      </pc:sldChg>
      <pc:sldChg chg="modAnim">
        <pc:chgData name="Richard Allin" userId="feda722f-d556-4a92-a58e-279c634fffad" providerId="ADAL" clId="{8BD65E8B-F10C-4990-841F-271B7F15196E}" dt="2021-07-02T12:34:47.742" v="77"/>
        <pc:sldMkLst>
          <pc:docMk/>
          <pc:sldMk cId="3712657552" sldId="266"/>
        </pc:sldMkLst>
      </pc:sldChg>
      <pc:sldChg chg="del">
        <pc:chgData name="Richard Allin" userId="feda722f-d556-4a92-a58e-279c634fffad" providerId="ADAL" clId="{8BD65E8B-F10C-4990-841F-271B7F15196E}" dt="2021-07-02T12:41:49.494" v="431" actId="47"/>
        <pc:sldMkLst>
          <pc:docMk/>
          <pc:sldMk cId="4012387460" sldId="269"/>
        </pc:sldMkLst>
      </pc:sldChg>
      <pc:sldChg chg="modAnim">
        <pc:chgData name="Richard Allin" userId="feda722f-d556-4a92-a58e-279c634fffad" providerId="ADAL" clId="{8BD65E8B-F10C-4990-841F-271B7F15196E}" dt="2021-07-02T12:35:06.109" v="92"/>
        <pc:sldMkLst>
          <pc:docMk/>
          <pc:sldMk cId="2076591962" sldId="270"/>
        </pc:sldMkLst>
      </pc:sldChg>
      <pc:sldChg chg="modSp mod modAnim">
        <pc:chgData name="Richard Allin" userId="feda722f-d556-4a92-a58e-279c634fffad" providerId="ADAL" clId="{8BD65E8B-F10C-4990-841F-271B7F15196E}" dt="2021-07-02T12:35:01.738" v="87"/>
        <pc:sldMkLst>
          <pc:docMk/>
          <pc:sldMk cId="1602401231" sldId="305"/>
        </pc:sldMkLst>
        <pc:picChg chg="mod">
          <ac:chgData name="Richard Allin" userId="feda722f-d556-4a92-a58e-279c634fffad" providerId="ADAL" clId="{8BD65E8B-F10C-4990-841F-271B7F15196E}" dt="2021-07-02T12:06:24.240" v="12" actId="1036"/>
          <ac:picMkLst>
            <pc:docMk/>
            <pc:sldMk cId="1602401231" sldId="305"/>
            <ac:picMk id="14" creationId="{E1F94384-C261-404C-AB9C-47724C54125E}"/>
          </ac:picMkLst>
        </pc:picChg>
        <pc:picChg chg="mod">
          <ac:chgData name="Richard Allin" userId="feda722f-d556-4a92-a58e-279c634fffad" providerId="ADAL" clId="{8BD65E8B-F10C-4990-841F-271B7F15196E}" dt="2021-07-02T12:06:44.409" v="16" actId="1035"/>
          <ac:picMkLst>
            <pc:docMk/>
            <pc:sldMk cId="1602401231" sldId="305"/>
            <ac:picMk id="20" creationId="{B42EF8A0-1FBE-4EDB-96C3-C589C8B01F10}"/>
          </ac:picMkLst>
        </pc:picChg>
      </pc:sldChg>
      <pc:sldChg chg="modAnim">
        <pc:chgData name="Richard Allin" userId="feda722f-d556-4a92-a58e-279c634fffad" providerId="ADAL" clId="{8BD65E8B-F10C-4990-841F-271B7F15196E}" dt="2021-07-02T12:35:09.629" v="96"/>
        <pc:sldMkLst>
          <pc:docMk/>
          <pc:sldMk cId="1657006832" sldId="347"/>
        </pc:sldMkLst>
      </pc:sldChg>
      <pc:sldChg chg="modAnim">
        <pc:chgData name="Richard Allin" userId="feda722f-d556-4a92-a58e-279c634fffad" providerId="ADAL" clId="{8BD65E8B-F10C-4990-841F-271B7F15196E}" dt="2021-07-02T12:35:12.816" v="103"/>
        <pc:sldMkLst>
          <pc:docMk/>
          <pc:sldMk cId="2132301076" sldId="348"/>
        </pc:sldMkLst>
      </pc:sldChg>
      <pc:sldChg chg="modAnim">
        <pc:chgData name="Richard Allin" userId="feda722f-d556-4a92-a58e-279c634fffad" providerId="ADAL" clId="{8BD65E8B-F10C-4990-841F-271B7F15196E}" dt="2021-07-02T12:35:15.749" v="109"/>
        <pc:sldMkLst>
          <pc:docMk/>
          <pc:sldMk cId="534634854" sldId="349"/>
        </pc:sldMkLst>
      </pc:sldChg>
      <pc:sldChg chg="modAnim">
        <pc:chgData name="Richard Allin" userId="feda722f-d556-4a92-a58e-279c634fffad" providerId="ADAL" clId="{8BD65E8B-F10C-4990-841F-271B7F15196E}" dt="2021-07-02T12:35:18.138" v="111"/>
        <pc:sldMkLst>
          <pc:docMk/>
          <pc:sldMk cId="1086346119" sldId="350"/>
        </pc:sldMkLst>
      </pc:sldChg>
      <pc:sldChg chg="del">
        <pc:chgData name="Richard Allin" userId="feda722f-d556-4a92-a58e-279c634fffad" providerId="ADAL" clId="{8BD65E8B-F10C-4990-841F-271B7F15196E}" dt="2021-07-02T12:41:39.062" v="430" actId="47"/>
        <pc:sldMkLst>
          <pc:docMk/>
          <pc:sldMk cId="1899594109" sldId="375"/>
        </pc:sldMkLst>
      </pc:sldChg>
      <pc:sldChg chg="addSp delSp modSp mod">
        <pc:chgData name="Richard Allin" userId="feda722f-d556-4a92-a58e-279c634fffad" providerId="ADAL" clId="{8BD65E8B-F10C-4990-841F-271B7F15196E}" dt="2021-07-02T13:48:01.823" v="449" actId="1076"/>
        <pc:sldMkLst>
          <pc:docMk/>
          <pc:sldMk cId="0" sldId="536"/>
        </pc:sldMkLst>
        <pc:spChg chg="mod">
          <ac:chgData name="Richard Allin" userId="feda722f-d556-4a92-a58e-279c634fffad" providerId="ADAL" clId="{8BD65E8B-F10C-4990-841F-271B7F15196E}" dt="2021-07-02T13:47:54.411" v="445" actId="1076"/>
          <ac:spMkLst>
            <pc:docMk/>
            <pc:sldMk cId="0" sldId="536"/>
            <ac:spMk id="22" creationId="{0DC9E00E-00DC-4A1D-9E8A-BCCA18644549}"/>
          </ac:spMkLst>
        </pc:spChg>
        <pc:spChg chg="mod">
          <ac:chgData name="Richard Allin" userId="feda722f-d556-4a92-a58e-279c634fffad" providerId="ADAL" clId="{8BD65E8B-F10C-4990-841F-271B7F15196E}" dt="2021-07-02T12:09:24.036" v="46" actId="1076"/>
          <ac:spMkLst>
            <pc:docMk/>
            <pc:sldMk cId="0" sldId="536"/>
            <ac:spMk id="25" creationId="{55A4BB82-4A6B-4CCE-B1B8-1797646F9401}"/>
          </ac:spMkLst>
        </pc:spChg>
        <pc:graphicFrameChg chg="add del mod modGraphic">
          <ac:chgData name="Richard Allin" userId="feda722f-d556-4a92-a58e-279c634fffad" providerId="ADAL" clId="{8BD65E8B-F10C-4990-841F-271B7F15196E}" dt="2021-07-02T12:05:29.830" v="8" actId="478"/>
          <ac:graphicFrameMkLst>
            <pc:docMk/>
            <pc:sldMk cId="0" sldId="536"/>
            <ac:graphicFrameMk id="5" creationId="{B5587C4E-5D22-487C-A16E-6B1F2749FC8B}"/>
          </ac:graphicFrameMkLst>
        </pc:graphicFrameChg>
        <pc:picChg chg="add mod">
          <ac:chgData name="Richard Allin" userId="feda722f-d556-4a92-a58e-279c634fffad" providerId="ADAL" clId="{8BD65E8B-F10C-4990-841F-271B7F15196E}" dt="2021-07-02T13:48:01.823" v="449" actId="1076"/>
          <ac:picMkLst>
            <pc:docMk/>
            <pc:sldMk cId="0" sldId="536"/>
            <ac:picMk id="3" creationId="{5BF21736-959F-4CEA-9A9D-DD03C92CE6F3}"/>
          </ac:picMkLst>
        </pc:picChg>
        <pc:picChg chg="add del mod">
          <ac:chgData name="Richard Allin" userId="feda722f-d556-4a92-a58e-279c634fffad" providerId="ADAL" clId="{8BD65E8B-F10C-4990-841F-271B7F15196E}" dt="2021-07-02T12:05:01.627" v="5" actId="478"/>
          <ac:picMkLst>
            <pc:docMk/>
            <pc:sldMk cId="0" sldId="536"/>
            <ac:picMk id="3" creationId="{B638AF5E-DDDA-4654-8F0E-560F25E142C2}"/>
          </ac:picMkLst>
        </pc:picChg>
        <pc:picChg chg="del mod">
          <ac:chgData name="Richard Allin" userId="feda722f-d556-4a92-a58e-279c634fffad" providerId="ADAL" clId="{8BD65E8B-F10C-4990-841F-271B7F15196E}" dt="2021-07-02T12:08:10.257" v="25" actId="478"/>
          <ac:picMkLst>
            <pc:docMk/>
            <pc:sldMk cId="0" sldId="536"/>
            <ac:picMk id="17410" creationId="{3B13FCD0-F23A-4849-BFB7-FF8686D15E54}"/>
          </ac:picMkLst>
        </pc:picChg>
        <pc:cxnChg chg="add mod">
          <ac:chgData name="Richard Allin" userId="feda722f-d556-4a92-a58e-279c634fffad" providerId="ADAL" clId="{8BD65E8B-F10C-4990-841F-271B7F15196E}" dt="2021-07-02T12:09:00.504" v="30" actId="1076"/>
          <ac:cxnSpMkLst>
            <pc:docMk/>
            <pc:sldMk cId="0" sldId="536"/>
            <ac:cxnSpMk id="7" creationId="{CF161A3C-2285-44B2-A9E9-1FE87300E809}"/>
          </ac:cxnSpMkLst>
        </pc:cxnChg>
        <pc:cxnChg chg="add mod">
          <ac:chgData name="Richard Allin" userId="feda722f-d556-4a92-a58e-279c634fffad" providerId="ADAL" clId="{8BD65E8B-F10C-4990-841F-271B7F15196E}" dt="2021-07-02T12:09:02.598" v="31" actId="1076"/>
          <ac:cxnSpMkLst>
            <pc:docMk/>
            <pc:sldMk cId="0" sldId="536"/>
            <ac:cxnSpMk id="17" creationId="{77C4B20B-CBA5-48A7-90E5-04C81F3D032F}"/>
          </ac:cxnSpMkLst>
        </pc:cxnChg>
        <pc:cxnChg chg="add mod">
          <ac:chgData name="Richard Allin" userId="feda722f-d556-4a92-a58e-279c634fffad" providerId="ADAL" clId="{8BD65E8B-F10C-4990-841F-271B7F15196E}" dt="2021-07-02T12:09:10.899" v="40" actId="1038"/>
          <ac:cxnSpMkLst>
            <pc:docMk/>
            <pc:sldMk cId="0" sldId="536"/>
            <ac:cxnSpMk id="26" creationId="{F4E961B2-A2C9-4F06-B92D-E1F5392D4225}"/>
          </ac:cxnSpMkLst>
        </pc:cxnChg>
        <pc:cxnChg chg="add mod">
          <ac:chgData name="Richard Allin" userId="feda722f-d556-4a92-a58e-279c634fffad" providerId="ADAL" clId="{8BD65E8B-F10C-4990-841F-271B7F15196E}" dt="2021-07-02T12:09:17.867" v="44" actId="14100"/>
          <ac:cxnSpMkLst>
            <pc:docMk/>
            <pc:sldMk cId="0" sldId="536"/>
            <ac:cxnSpMk id="27" creationId="{1865B9FB-3825-4D54-B4C8-69EC0C694B81}"/>
          </ac:cxnSpMkLst>
        </pc:cxnChg>
      </pc:sldChg>
      <pc:sldChg chg="modSp mod">
        <pc:chgData name="Richard Allin" userId="feda722f-d556-4a92-a58e-279c634fffad" providerId="ADAL" clId="{8BD65E8B-F10C-4990-841F-271B7F15196E}" dt="2021-07-02T12:07:21.427" v="19" actId="12"/>
        <pc:sldMkLst>
          <pc:docMk/>
          <pc:sldMk cId="1429242881" sldId="537"/>
        </pc:sldMkLst>
        <pc:spChg chg="mod">
          <ac:chgData name="Richard Allin" userId="feda722f-d556-4a92-a58e-279c634fffad" providerId="ADAL" clId="{8BD65E8B-F10C-4990-841F-271B7F15196E}" dt="2021-07-02T12:07:21.427" v="19" actId="12"/>
          <ac:spMkLst>
            <pc:docMk/>
            <pc:sldMk cId="1429242881" sldId="537"/>
            <ac:spMk id="4" creationId="{D214181A-5AFA-414C-82A0-4966C301A17E}"/>
          </ac:spMkLst>
        </pc:spChg>
      </pc:sldChg>
      <pc:sldChg chg="addSp delSp modSp add del mod addAnim delAnim">
        <pc:chgData name="Richard Allin" userId="feda722f-d556-4a92-a58e-279c634fffad" providerId="ADAL" clId="{8BD65E8B-F10C-4990-841F-271B7F15196E}" dt="2021-07-02T12:42:33.882" v="439" actId="14100"/>
        <pc:sldMkLst>
          <pc:docMk/>
          <pc:sldMk cId="3299419303" sldId="543"/>
        </pc:sldMkLst>
        <pc:spChg chg="add del">
          <ac:chgData name="Richard Allin" userId="feda722f-d556-4a92-a58e-279c634fffad" providerId="ADAL" clId="{8BD65E8B-F10C-4990-841F-271B7F15196E}" dt="2021-07-02T12:36:30.464" v="119" actId="478"/>
          <ac:spMkLst>
            <pc:docMk/>
            <pc:sldMk cId="3299419303" sldId="543"/>
            <ac:spMk id="2" creationId="{28BE2D00-7FC3-42C8-A3A1-043FC0349C81}"/>
          </ac:spMkLst>
        </pc:spChg>
        <pc:spChg chg="del">
          <ac:chgData name="Richard Allin" userId="feda722f-d556-4a92-a58e-279c634fffad" providerId="ADAL" clId="{8BD65E8B-F10C-4990-841F-271B7F15196E}" dt="2021-07-02T12:36:31.919" v="120" actId="478"/>
          <ac:spMkLst>
            <pc:docMk/>
            <pc:sldMk cId="3299419303" sldId="543"/>
            <ac:spMk id="4" creationId="{980F51CD-4989-454B-A1BF-773863BF73C9}"/>
          </ac:spMkLst>
        </pc:spChg>
        <pc:spChg chg="del">
          <ac:chgData name="Richard Allin" userId="feda722f-d556-4a92-a58e-279c634fffad" providerId="ADAL" clId="{8BD65E8B-F10C-4990-841F-271B7F15196E}" dt="2021-07-02T12:36:32.865" v="121" actId="478"/>
          <ac:spMkLst>
            <pc:docMk/>
            <pc:sldMk cId="3299419303" sldId="543"/>
            <ac:spMk id="5" creationId="{32CBA732-9D38-4D13-BD15-8C5CE66DBD31}"/>
          </ac:spMkLst>
        </pc:spChg>
        <pc:spChg chg="del">
          <ac:chgData name="Richard Allin" userId="feda722f-d556-4a92-a58e-279c634fffad" providerId="ADAL" clId="{8BD65E8B-F10C-4990-841F-271B7F15196E}" dt="2021-07-02T12:36:33.803" v="122" actId="478"/>
          <ac:spMkLst>
            <pc:docMk/>
            <pc:sldMk cId="3299419303" sldId="543"/>
            <ac:spMk id="7" creationId="{DCCCC809-AD66-46DE-ADCD-DCBC4BD8A9FF}"/>
          </ac:spMkLst>
        </pc:spChg>
        <pc:spChg chg="add mod">
          <ac:chgData name="Richard Allin" userId="feda722f-d556-4a92-a58e-279c634fffad" providerId="ADAL" clId="{8BD65E8B-F10C-4990-841F-271B7F15196E}" dt="2021-07-02T12:42:14.647" v="434" actId="1076"/>
          <ac:spMkLst>
            <pc:docMk/>
            <pc:sldMk cId="3299419303" sldId="543"/>
            <ac:spMk id="9" creationId="{D202C5B6-D971-4786-A2B3-81F7FE4E1B40}"/>
          </ac:spMkLst>
        </pc:spChg>
        <pc:spChg chg="add mod">
          <ac:chgData name="Richard Allin" userId="feda722f-d556-4a92-a58e-279c634fffad" providerId="ADAL" clId="{8BD65E8B-F10C-4990-841F-271B7F15196E}" dt="2021-07-02T12:42:22.679" v="436" actId="1076"/>
          <ac:spMkLst>
            <pc:docMk/>
            <pc:sldMk cId="3299419303" sldId="543"/>
            <ac:spMk id="11" creationId="{DF79AC7E-413D-47E7-91E1-0601B6FF6DC1}"/>
          </ac:spMkLst>
        </pc:spChg>
        <pc:spChg chg="add mod">
          <ac:chgData name="Richard Allin" userId="feda722f-d556-4a92-a58e-279c634fffad" providerId="ADAL" clId="{8BD65E8B-F10C-4990-841F-271B7F15196E}" dt="2021-07-02T12:40:59.826" v="423" actId="255"/>
          <ac:spMkLst>
            <pc:docMk/>
            <pc:sldMk cId="3299419303" sldId="543"/>
            <ac:spMk id="12" creationId="{42143BA8-F07C-4C92-AFC6-29983D874C8C}"/>
          </ac:spMkLst>
        </pc:spChg>
        <pc:spChg chg="add mod">
          <ac:chgData name="Richard Allin" userId="feda722f-d556-4a92-a58e-279c634fffad" providerId="ADAL" clId="{8BD65E8B-F10C-4990-841F-271B7F15196E}" dt="2021-07-02T12:42:08.793" v="432" actId="1076"/>
          <ac:spMkLst>
            <pc:docMk/>
            <pc:sldMk cId="3299419303" sldId="543"/>
            <ac:spMk id="13" creationId="{86EDAC18-F0E8-46BD-A306-95B22C5FFCEF}"/>
          </ac:spMkLst>
        </pc:spChg>
        <pc:picChg chg="add mod">
          <ac:chgData name="Richard Allin" userId="feda722f-d556-4a92-a58e-279c634fffad" providerId="ADAL" clId="{8BD65E8B-F10C-4990-841F-271B7F15196E}" dt="2021-07-02T12:40:44.648" v="419" actId="1076"/>
          <ac:picMkLst>
            <pc:docMk/>
            <pc:sldMk cId="3299419303" sldId="543"/>
            <ac:picMk id="8" creationId="{1BB912FF-BCBB-49E1-A76D-B29115347BB1}"/>
          </ac:picMkLst>
        </pc:picChg>
        <pc:picChg chg="add del mod">
          <ac:chgData name="Richard Allin" userId="feda722f-d556-4a92-a58e-279c634fffad" providerId="ADAL" clId="{8BD65E8B-F10C-4990-841F-271B7F15196E}" dt="2021-07-02T12:41:26.901" v="429" actId="478"/>
          <ac:picMkLst>
            <pc:docMk/>
            <pc:sldMk cId="3299419303" sldId="543"/>
            <ac:picMk id="23554" creationId="{56BB9F8A-C6C7-43E2-83B7-81C3DAD157D3}"/>
          </ac:picMkLst>
        </pc:picChg>
        <pc:cxnChg chg="add mod">
          <ac:chgData name="Richard Allin" userId="feda722f-d556-4a92-a58e-279c634fffad" providerId="ADAL" clId="{8BD65E8B-F10C-4990-841F-271B7F15196E}" dt="2021-07-02T12:42:33.882" v="439" actId="14100"/>
          <ac:cxnSpMkLst>
            <pc:docMk/>
            <pc:sldMk cId="3299419303" sldId="543"/>
            <ac:cxnSpMk id="14" creationId="{887B5207-AD56-44A2-A9B2-5060D36E4E98}"/>
          </ac:cxnSpMkLst>
        </pc:cxnChg>
        <pc:cxnChg chg="add mod">
          <ac:chgData name="Richard Allin" userId="feda722f-d556-4a92-a58e-279c634fffad" providerId="ADAL" clId="{8BD65E8B-F10C-4990-841F-271B7F15196E}" dt="2021-07-02T12:42:31.025" v="438" actId="14100"/>
          <ac:cxnSpMkLst>
            <pc:docMk/>
            <pc:sldMk cId="3299419303" sldId="543"/>
            <ac:cxnSpMk id="16" creationId="{E66157D0-0D62-4E6E-8820-09366E81488B}"/>
          </ac:cxnSpMkLst>
        </pc:cxnChg>
        <pc:cxnChg chg="add mod">
          <ac:chgData name="Richard Allin" userId="feda722f-d556-4a92-a58e-279c634fffad" providerId="ADAL" clId="{8BD65E8B-F10C-4990-841F-271B7F15196E}" dt="2021-07-02T12:41:10.029" v="425" actId="14100"/>
          <ac:cxnSpMkLst>
            <pc:docMk/>
            <pc:sldMk cId="3299419303" sldId="543"/>
            <ac:cxnSpMk id="20" creationId="{74A2090E-76A2-4E41-9E01-664F4A407C5C}"/>
          </ac:cxnSpMkLst>
        </pc:cxnChg>
        <pc:cxnChg chg="add mod">
          <ac:chgData name="Richard Allin" userId="feda722f-d556-4a92-a58e-279c634fffad" providerId="ADAL" clId="{8BD65E8B-F10C-4990-841F-271B7F15196E}" dt="2021-07-02T12:42:12.300" v="433" actId="14100"/>
          <ac:cxnSpMkLst>
            <pc:docMk/>
            <pc:sldMk cId="3299419303" sldId="543"/>
            <ac:cxnSpMk id="27" creationId="{093955A0-0242-4CB4-B138-D506FC769B6C}"/>
          </ac:cxnSpMkLst>
        </pc:cxnChg>
      </pc:sldChg>
      <pc:sldChg chg="add del">
        <pc:chgData name="Richard Allin" userId="feda722f-d556-4a92-a58e-279c634fffad" providerId="ADAL" clId="{8BD65E8B-F10C-4990-841F-271B7F15196E}" dt="2021-07-02T12:36:38.493" v="126"/>
        <pc:sldMkLst>
          <pc:docMk/>
          <pc:sldMk cId="4199108264" sldId="544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FC3557-F83C-4F93-A751-91ABFF557E35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AE85F82-5E46-45C8-A54C-1711C06D1B66}">
      <dgm:prSet phldrT="[Text]"/>
      <dgm:spPr/>
      <dgm:t>
        <a:bodyPr/>
        <a:lstStyle/>
        <a:p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One copy of APOE4</a:t>
          </a:r>
        </a:p>
      </dgm:t>
    </dgm:pt>
    <dgm:pt modelId="{98D8EC59-7A34-4CC1-9359-EA666571EA93}" type="parTrans" cxnId="{BEA9352B-EFC8-4DEC-8C54-B0C6DC27BF87}">
      <dgm:prSet/>
      <dgm:spPr/>
      <dgm:t>
        <a:bodyPr/>
        <a:lstStyle/>
        <a:p>
          <a:endParaRPr lang="en-GB"/>
        </a:p>
      </dgm:t>
    </dgm:pt>
    <dgm:pt modelId="{2BD4DEF8-0E8C-40D9-A35C-72C8CD57297A}" type="sibTrans" cxnId="{BEA9352B-EFC8-4DEC-8C54-B0C6DC27BF87}">
      <dgm:prSet/>
      <dgm:spPr/>
      <dgm:t>
        <a:bodyPr/>
        <a:lstStyle/>
        <a:p>
          <a:endParaRPr lang="en-GB"/>
        </a:p>
      </dgm:t>
    </dgm:pt>
    <dgm:pt modelId="{53AE974D-D809-4984-AED2-AA81F7C0F263}">
      <dgm:prSet phldrT="[Text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GB" sz="2000" dirty="0">
              <a:latin typeface="Arial" panose="020B0604020202020204" pitchFamily="34" charset="0"/>
              <a:cs typeface="Arial" panose="020B0604020202020204" pitchFamily="34" charset="0"/>
            </a:rPr>
            <a:t>Around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n-GB" sz="2000" dirty="0">
              <a:latin typeface="Arial" panose="020B0604020202020204" pitchFamily="34" charset="0"/>
              <a:cs typeface="Arial" panose="020B0604020202020204" pitchFamily="34" charset="0"/>
            </a:rPr>
            <a:t>1 in 4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n-GB" sz="2000" dirty="0">
              <a:latin typeface="Arial" panose="020B0604020202020204" pitchFamily="34" charset="0"/>
              <a:cs typeface="Arial" panose="020B0604020202020204" pitchFamily="34" charset="0"/>
            </a:rPr>
            <a:t>people</a:t>
          </a:r>
        </a:p>
      </dgm:t>
    </dgm:pt>
    <dgm:pt modelId="{471C8EEC-E4EB-4992-8FEE-5135190CF1CD}" type="parTrans" cxnId="{C6EC4994-9B19-401E-86B0-176C8DFF9CD3}">
      <dgm:prSet/>
      <dgm:spPr/>
      <dgm:t>
        <a:bodyPr/>
        <a:lstStyle/>
        <a:p>
          <a:endParaRPr lang="en-GB"/>
        </a:p>
      </dgm:t>
    </dgm:pt>
    <dgm:pt modelId="{3381EE24-F9EC-4846-B26A-E15AE79224C4}" type="sibTrans" cxnId="{C6EC4994-9B19-401E-86B0-176C8DFF9CD3}">
      <dgm:prSet/>
      <dgm:spPr/>
      <dgm:t>
        <a:bodyPr/>
        <a:lstStyle/>
        <a:p>
          <a:endParaRPr lang="en-GB"/>
        </a:p>
      </dgm:t>
    </dgm:pt>
    <dgm:pt modelId="{65969548-F2F4-49E7-8646-D0856ED02543}">
      <dgm:prSet phldrT="[Text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GB" sz="2000" dirty="0">
              <a:latin typeface="Arial" panose="020B0604020202020204" pitchFamily="34" charset="0"/>
              <a:cs typeface="Arial" panose="020B0604020202020204" pitchFamily="34" charset="0"/>
            </a:rPr>
            <a:t>3X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n-GB" sz="2000" dirty="0">
              <a:latin typeface="Arial" panose="020B0604020202020204" pitchFamily="34" charset="0"/>
              <a:cs typeface="Arial" panose="020B0604020202020204" pitchFamily="34" charset="0"/>
            </a:rPr>
            <a:t>more likely to get AD</a:t>
          </a:r>
        </a:p>
      </dgm:t>
    </dgm:pt>
    <dgm:pt modelId="{77FF588C-2193-4590-87F8-32E7EB406B6E}" type="parTrans" cxnId="{7D0F05D9-7E15-4419-8F7F-2A4E8AEA8641}">
      <dgm:prSet/>
      <dgm:spPr/>
      <dgm:t>
        <a:bodyPr/>
        <a:lstStyle/>
        <a:p>
          <a:endParaRPr lang="en-GB"/>
        </a:p>
      </dgm:t>
    </dgm:pt>
    <dgm:pt modelId="{9D6A552A-6C10-411E-AAA0-E3B5A1FA1F2C}" type="sibTrans" cxnId="{7D0F05D9-7E15-4419-8F7F-2A4E8AEA8641}">
      <dgm:prSet/>
      <dgm:spPr/>
      <dgm:t>
        <a:bodyPr/>
        <a:lstStyle/>
        <a:p>
          <a:endParaRPr lang="en-GB"/>
        </a:p>
      </dgm:t>
    </dgm:pt>
    <dgm:pt modelId="{7E948DE3-115C-4C8B-8838-14C61F2B5133}">
      <dgm:prSet phldrT="[Text]"/>
      <dgm:spPr/>
      <dgm:t>
        <a:bodyPr/>
        <a:lstStyle/>
        <a:p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Two copies of APOE4</a:t>
          </a:r>
        </a:p>
      </dgm:t>
    </dgm:pt>
    <dgm:pt modelId="{8281AB29-62E9-4D65-9D7C-9664D7DE154D}" type="parTrans" cxnId="{0DF8791D-3C59-47C9-A707-322AA3A02093}">
      <dgm:prSet/>
      <dgm:spPr/>
      <dgm:t>
        <a:bodyPr/>
        <a:lstStyle/>
        <a:p>
          <a:endParaRPr lang="en-GB"/>
        </a:p>
      </dgm:t>
    </dgm:pt>
    <dgm:pt modelId="{55D08014-601A-45C7-8729-E4B9FAB4CC1C}" type="sibTrans" cxnId="{0DF8791D-3C59-47C9-A707-322AA3A02093}">
      <dgm:prSet/>
      <dgm:spPr/>
      <dgm:t>
        <a:bodyPr/>
        <a:lstStyle/>
        <a:p>
          <a:endParaRPr lang="en-GB"/>
        </a:p>
      </dgm:t>
    </dgm:pt>
    <dgm:pt modelId="{18260CE6-1D61-4150-93BF-BDFD0F18456D}">
      <dgm:prSet phldrT="[Text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GB" sz="2000" dirty="0">
              <a:latin typeface="Arial" panose="020B0604020202020204" pitchFamily="34" charset="0"/>
              <a:cs typeface="Arial" panose="020B0604020202020204" pitchFamily="34" charset="0"/>
            </a:rPr>
            <a:t>Around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n-GB" sz="2000" dirty="0">
              <a:latin typeface="Arial" panose="020B0604020202020204" pitchFamily="34" charset="0"/>
              <a:cs typeface="Arial" panose="020B0604020202020204" pitchFamily="34" charset="0"/>
            </a:rPr>
            <a:t>1 in 50 people</a:t>
          </a:r>
        </a:p>
      </dgm:t>
    </dgm:pt>
    <dgm:pt modelId="{4B07F466-AA88-4385-930B-31399AF5F8E6}" type="parTrans" cxnId="{6BD83A92-9CF6-45A6-BDE4-1B2241B86991}">
      <dgm:prSet/>
      <dgm:spPr/>
      <dgm:t>
        <a:bodyPr/>
        <a:lstStyle/>
        <a:p>
          <a:endParaRPr lang="en-GB"/>
        </a:p>
      </dgm:t>
    </dgm:pt>
    <dgm:pt modelId="{9813F45C-E384-4BBB-BE98-BAD51AA591C7}" type="sibTrans" cxnId="{6BD83A92-9CF6-45A6-BDE4-1B2241B86991}">
      <dgm:prSet/>
      <dgm:spPr/>
      <dgm:t>
        <a:bodyPr/>
        <a:lstStyle/>
        <a:p>
          <a:endParaRPr lang="en-GB"/>
        </a:p>
      </dgm:t>
    </dgm:pt>
    <dgm:pt modelId="{9675E894-A74F-4D26-B255-C04D2D51D884}">
      <dgm:prSet phldrT="[Text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GB" sz="2000" dirty="0">
              <a:latin typeface="Arial" panose="020B0604020202020204" pitchFamily="34" charset="0"/>
              <a:cs typeface="Arial" panose="020B0604020202020204" pitchFamily="34" charset="0"/>
            </a:rPr>
            <a:t>10X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n-GB" sz="2000" dirty="0">
              <a:latin typeface="Arial" panose="020B0604020202020204" pitchFamily="34" charset="0"/>
              <a:cs typeface="Arial" panose="020B0604020202020204" pitchFamily="34" charset="0"/>
            </a:rPr>
            <a:t>more likely to get AD</a:t>
          </a:r>
        </a:p>
      </dgm:t>
    </dgm:pt>
    <dgm:pt modelId="{DC1D6E7B-8692-44BF-B5A5-41E48626A3AE}" type="parTrans" cxnId="{DE27706C-7F36-4C1C-AD22-2E3A67AB2A92}">
      <dgm:prSet/>
      <dgm:spPr/>
      <dgm:t>
        <a:bodyPr/>
        <a:lstStyle/>
        <a:p>
          <a:endParaRPr lang="en-GB"/>
        </a:p>
      </dgm:t>
    </dgm:pt>
    <dgm:pt modelId="{D3F29A77-D412-44A4-A990-9E5659A9ABA6}" type="sibTrans" cxnId="{DE27706C-7F36-4C1C-AD22-2E3A67AB2A92}">
      <dgm:prSet/>
      <dgm:spPr/>
      <dgm:t>
        <a:bodyPr/>
        <a:lstStyle/>
        <a:p>
          <a:endParaRPr lang="en-GB"/>
        </a:p>
      </dgm:t>
    </dgm:pt>
    <dgm:pt modelId="{C159CD53-65AF-480C-9EB5-7CEBC9451850}" type="pres">
      <dgm:prSet presAssocID="{03FC3557-F83C-4F93-A751-91ABFF557E35}" presName="list" presStyleCnt="0">
        <dgm:presLayoutVars>
          <dgm:dir/>
          <dgm:animLvl val="lvl"/>
        </dgm:presLayoutVars>
      </dgm:prSet>
      <dgm:spPr/>
    </dgm:pt>
    <dgm:pt modelId="{B3748744-51C9-487C-9001-FA28A322D534}" type="pres">
      <dgm:prSet presAssocID="{AAE85F82-5E46-45C8-A54C-1711C06D1B66}" presName="posSpace" presStyleCnt="0"/>
      <dgm:spPr/>
    </dgm:pt>
    <dgm:pt modelId="{4A999A4E-3D65-4E4E-875B-E4CD04311ACC}" type="pres">
      <dgm:prSet presAssocID="{AAE85F82-5E46-45C8-A54C-1711C06D1B66}" presName="vertFlow" presStyleCnt="0"/>
      <dgm:spPr/>
    </dgm:pt>
    <dgm:pt modelId="{43251520-FCA4-48B1-A809-B7E0202E6EC2}" type="pres">
      <dgm:prSet presAssocID="{AAE85F82-5E46-45C8-A54C-1711C06D1B66}" presName="topSpace" presStyleCnt="0"/>
      <dgm:spPr/>
    </dgm:pt>
    <dgm:pt modelId="{B548D035-9A08-4C10-B548-8B5C5CF62ADA}" type="pres">
      <dgm:prSet presAssocID="{AAE85F82-5E46-45C8-A54C-1711C06D1B66}" presName="firstComp" presStyleCnt="0"/>
      <dgm:spPr/>
    </dgm:pt>
    <dgm:pt modelId="{27BA101D-11AD-4DBD-88DF-7D708099C6FB}" type="pres">
      <dgm:prSet presAssocID="{AAE85F82-5E46-45C8-A54C-1711C06D1B66}" presName="firstChild" presStyleLbl="bgAccFollowNode1" presStyleIdx="0" presStyleCnt="4"/>
      <dgm:spPr/>
    </dgm:pt>
    <dgm:pt modelId="{5134532F-97A0-4DDC-98FD-3137241E0731}" type="pres">
      <dgm:prSet presAssocID="{AAE85F82-5E46-45C8-A54C-1711C06D1B66}" presName="firstChildTx" presStyleLbl="bgAccFollowNode1" presStyleIdx="0" presStyleCnt="4">
        <dgm:presLayoutVars>
          <dgm:bulletEnabled val="1"/>
        </dgm:presLayoutVars>
      </dgm:prSet>
      <dgm:spPr/>
    </dgm:pt>
    <dgm:pt modelId="{A31E2226-741D-4C51-948D-06D2836D1AA0}" type="pres">
      <dgm:prSet presAssocID="{65969548-F2F4-49E7-8646-D0856ED02543}" presName="comp" presStyleCnt="0"/>
      <dgm:spPr/>
    </dgm:pt>
    <dgm:pt modelId="{E642789E-6422-4E04-BEF4-DAE1A16C37B3}" type="pres">
      <dgm:prSet presAssocID="{65969548-F2F4-49E7-8646-D0856ED02543}" presName="child" presStyleLbl="bgAccFollowNode1" presStyleIdx="1" presStyleCnt="4"/>
      <dgm:spPr/>
    </dgm:pt>
    <dgm:pt modelId="{C501D37F-D915-4F70-B084-E9891969E1C7}" type="pres">
      <dgm:prSet presAssocID="{65969548-F2F4-49E7-8646-D0856ED02543}" presName="childTx" presStyleLbl="bgAccFollowNode1" presStyleIdx="1" presStyleCnt="4">
        <dgm:presLayoutVars>
          <dgm:bulletEnabled val="1"/>
        </dgm:presLayoutVars>
      </dgm:prSet>
      <dgm:spPr/>
    </dgm:pt>
    <dgm:pt modelId="{B5943821-9D69-49C8-B880-BCA3C19F9C42}" type="pres">
      <dgm:prSet presAssocID="{AAE85F82-5E46-45C8-A54C-1711C06D1B66}" presName="negSpace" presStyleCnt="0"/>
      <dgm:spPr/>
    </dgm:pt>
    <dgm:pt modelId="{8F20715A-115D-47A8-AEFB-F1B503B7183D}" type="pres">
      <dgm:prSet presAssocID="{AAE85F82-5E46-45C8-A54C-1711C06D1B66}" presName="circle" presStyleLbl="node1" presStyleIdx="0" presStyleCnt="2"/>
      <dgm:spPr/>
    </dgm:pt>
    <dgm:pt modelId="{5E66311F-F51F-4C6A-8129-1EE960F5833F}" type="pres">
      <dgm:prSet presAssocID="{2BD4DEF8-0E8C-40D9-A35C-72C8CD57297A}" presName="transSpace" presStyleCnt="0"/>
      <dgm:spPr/>
    </dgm:pt>
    <dgm:pt modelId="{CBA388C9-F59C-42DB-8C8B-E2A2559DDD03}" type="pres">
      <dgm:prSet presAssocID="{7E948DE3-115C-4C8B-8838-14C61F2B5133}" presName="posSpace" presStyleCnt="0"/>
      <dgm:spPr/>
    </dgm:pt>
    <dgm:pt modelId="{5AAD9D1D-40DF-4C11-B30F-BBFD18C23841}" type="pres">
      <dgm:prSet presAssocID="{7E948DE3-115C-4C8B-8838-14C61F2B5133}" presName="vertFlow" presStyleCnt="0"/>
      <dgm:spPr/>
    </dgm:pt>
    <dgm:pt modelId="{C2595237-7983-4C1A-9B17-14925487AD96}" type="pres">
      <dgm:prSet presAssocID="{7E948DE3-115C-4C8B-8838-14C61F2B5133}" presName="topSpace" presStyleCnt="0"/>
      <dgm:spPr/>
    </dgm:pt>
    <dgm:pt modelId="{5CC57CA4-0352-43D2-A129-AF3985B3582B}" type="pres">
      <dgm:prSet presAssocID="{7E948DE3-115C-4C8B-8838-14C61F2B5133}" presName="firstComp" presStyleCnt="0"/>
      <dgm:spPr/>
    </dgm:pt>
    <dgm:pt modelId="{7BF76CEA-F42F-4BC2-B1FD-F46937740B39}" type="pres">
      <dgm:prSet presAssocID="{7E948DE3-115C-4C8B-8838-14C61F2B5133}" presName="firstChild" presStyleLbl="bgAccFollowNode1" presStyleIdx="2" presStyleCnt="4"/>
      <dgm:spPr/>
    </dgm:pt>
    <dgm:pt modelId="{2BA552BA-4E7C-40A2-9089-D6D1A5FD6CB3}" type="pres">
      <dgm:prSet presAssocID="{7E948DE3-115C-4C8B-8838-14C61F2B5133}" presName="firstChildTx" presStyleLbl="bgAccFollowNode1" presStyleIdx="2" presStyleCnt="4">
        <dgm:presLayoutVars>
          <dgm:bulletEnabled val="1"/>
        </dgm:presLayoutVars>
      </dgm:prSet>
      <dgm:spPr/>
    </dgm:pt>
    <dgm:pt modelId="{D51C8DD5-9C7A-4A2F-9F26-080EEC70BF18}" type="pres">
      <dgm:prSet presAssocID="{9675E894-A74F-4D26-B255-C04D2D51D884}" presName="comp" presStyleCnt="0"/>
      <dgm:spPr/>
    </dgm:pt>
    <dgm:pt modelId="{8A534355-A17E-46B6-9113-4523DADF2A28}" type="pres">
      <dgm:prSet presAssocID="{9675E894-A74F-4D26-B255-C04D2D51D884}" presName="child" presStyleLbl="bgAccFollowNode1" presStyleIdx="3" presStyleCnt="4"/>
      <dgm:spPr/>
    </dgm:pt>
    <dgm:pt modelId="{9F350BFD-3176-4976-B7AD-D3DB8F748425}" type="pres">
      <dgm:prSet presAssocID="{9675E894-A74F-4D26-B255-C04D2D51D884}" presName="childTx" presStyleLbl="bgAccFollowNode1" presStyleIdx="3" presStyleCnt="4">
        <dgm:presLayoutVars>
          <dgm:bulletEnabled val="1"/>
        </dgm:presLayoutVars>
      </dgm:prSet>
      <dgm:spPr/>
    </dgm:pt>
    <dgm:pt modelId="{2D049515-14F5-45C4-B940-9253F170DAAF}" type="pres">
      <dgm:prSet presAssocID="{7E948DE3-115C-4C8B-8838-14C61F2B5133}" presName="negSpace" presStyleCnt="0"/>
      <dgm:spPr/>
    </dgm:pt>
    <dgm:pt modelId="{36F280D0-7431-4A0D-B812-89F84ACCC243}" type="pres">
      <dgm:prSet presAssocID="{7E948DE3-115C-4C8B-8838-14C61F2B5133}" presName="circle" presStyleLbl="node1" presStyleIdx="1" presStyleCnt="2"/>
      <dgm:spPr/>
    </dgm:pt>
  </dgm:ptLst>
  <dgm:cxnLst>
    <dgm:cxn modelId="{B6685312-3023-4B8F-AD04-782A61B64179}" type="presOf" srcId="{18260CE6-1D61-4150-93BF-BDFD0F18456D}" destId="{7BF76CEA-F42F-4BC2-B1FD-F46937740B39}" srcOrd="0" destOrd="0" presId="urn:microsoft.com/office/officeart/2005/8/layout/hList9"/>
    <dgm:cxn modelId="{0DF8791D-3C59-47C9-A707-322AA3A02093}" srcId="{03FC3557-F83C-4F93-A751-91ABFF557E35}" destId="{7E948DE3-115C-4C8B-8838-14C61F2B5133}" srcOrd="1" destOrd="0" parTransId="{8281AB29-62E9-4D65-9D7C-9664D7DE154D}" sibTransId="{55D08014-601A-45C7-8729-E4B9FAB4CC1C}"/>
    <dgm:cxn modelId="{BEA9352B-EFC8-4DEC-8C54-B0C6DC27BF87}" srcId="{03FC3557-F83C-4F93-A751-91ABFF557E35}" destId="{AAE85F82-5E46-45C8-A54C-1711C06D1B66}" srcOrd="0" destOrd="0" parTransId="{98D8EC59-7A34-4CC1-9359-EA666571EA93}" sibTransId="{2BD4DEF8-0E8C-40D9-A35C-72C8CD57297A}"/>
    <dgm:cxn modelId="{C4774B60-82CE-4D42-BAF5-D0B7E7F49B40}" type="presOf" srcId="{18260CE6-1D61-4150-93BF-BDFD0F18456D}" destId="{2BA552BA-4E7C-40A2-9089-D6D1A5FD6CB3}" srcOrd="1" destOrd="0" presId="urn:microsoft.com/office/officeart/2005/8/layout/hList9"/>
    <dgm:cxn modelId="{26A68745-0806-44A7-AA90-AD16E12ABBE4}" type="presOf" srcId="{65969548-F2F4-49E7-8646-D0856ED02543}" destId="{E642789E-6422-4E04-BEF4-DAE1A16C37B3}" srcOrd="0" destOrd="0" presId="urn:microsoft.com/office/officeart/2005/8/layout/hList9"/>
    <dgm:cxn modelId="{EC780769-5FEA-4977-82CB-6E76A881CABB}" type="presOf" srcId="{53AE974D-D809-4984-AED2-AA81F7C0F263}" destId="{5134532F-97A0-4DDC-98FD-3137241E0731}" srcOrd="1" destOrd="0" presId="urn:microsoft.com/office/officeart/2005/8/layout/hList9"/>
    <dgm:cxn modelId="{DE27706C-7F36-4C1C-AD22-2E3A67AB2A92}" srcId="{7E948DE3-115C-4C8B-8838-14C61F2B5133}" destId="{9675E894-A74F-4D26-B255-C04D2D51D884}" srcOrd="1" destOrd="0" parTransId="{DC1D6E7B-8692-44BF-B5A5-41E48626A3AE}" sibTransId="{D3F29A77-D412-44A4-A990-9E5659A9ABA6}"/>
    <dgm:cxn modelId="{6BD83A92-9CF6-45A6-BDE4-1B2241B86991}" srcId="{7E948DE3-115C-4C8B-8838-14C61F2B5133}" destId="{18260CE6-1D61-4150-93BF-BDFD0F18456D}" srcOrd="0" destOrd="0" parTransId="{4B07F466-AA88-4385-930B-31399AF5F8E6}" sibTransId="{9813F45C-E384-4BBB-BE98-BAD51AA591C7}"/>
    <dgm:cxn modelId="{C6EC4994-9B19-401E-86B0-176C8DFF9CD3}" srcId="{AAE85F82-5E46-45C8-A54C-1711C06D1B66}" destId="{53AE974D-D809-4984-AED2-AA81F7C0F263}" srcOrd="0" destOrd="0" parTransId="{471C8EEC-E4EB-4992-8FEE-5135190CF1CD}" sibTransId="{3381EE24-F9EC-4846-B26A-E15AE79224C4}"/>
    <dgm:cxn modelId="{6EFFE7BD-44EF-4651-BB52-4799FB822010}" type="presOf" srcId="{03FC3557-F83C-4F93-A751-91ABFF557E35}" destId="{C159CD53-65AF-480C-9EB5-7CEBC9451850}" srcOrd="0" destOrd="0" presId="urn:microsoft.com/office/officeart/2005/8/layout/hList9"/>
    <dgm:cxn modelId="{1E22CCD5-3810-4595-8DC9-EF7380ACB6C0}" type="presOf" srcId="{7E948DE3-115C-4C8B-8838-14C61F2B5133}" destId="{36F280D0-7431-4A0D-B812-89F84ACCC243}" srcOrd="0" destOrd="0" presId="urn:microsoft.com/office/officeart/2005/8/layout/hList9"/>
    <dgm:cxn modelId="{7D0F05D9-7E15-4419-8F7F-2A4E8AEA8641}" srcId="{AAE85F82-5E46-45C8-A54C-1711C06D1B66}" destId="{65969548-F2F4-49E7-8646-D0856ED02543}" srcOrd="1" destOrd="0" parTransId="{77FF588C-2193-4590-87F8-32E7EB406B6E}" sibTransId="{9D6A552A-6C10-411E-AAA0-E3B5A1FA1F2C}"/>
    <dgm:cxn modelId="{39CA9AD9-CD13-4E3A-8BD8-5C42E1FF1EE7}" type="presOf" srcId="{53AE974D-D809-4984-AED2-AA81F7C0F263}" destId="{27BA101D-11AD-4DBD-88DF-7D708099C6FB}" srcOrd="0" destOrd="0" presId="urn:microsoft.com/office/officeart/2005/8/layout/hList9"/>
    <dgm:cxn modelId="{C46F1CE0-2381-4550-9AC7-EFA4D3576A1C}" type="presOf" srcId="{AAE85F82-5E46-45C8-A54C-1711C06D1B66}" destId="{8F20715A-115D-47A8-AEFB-F1B503B7183D}" srcOrd="0" destOrd="0" presId="urn:microsoft.com/office/officeart/2005/8/layout/hList9"/>
    <dgm:cxn modelId="{286F0BE6-061A-4023-9597-3A0D4293746F}" type="presOf" srcId="{9675E894-A74F-4D26-B255-C04D2D51D884}" destId="{9F350BFD-3176-4976-B7AD-D3DB8F748425}" srcOrd="1" destOrd="0" presId="urn:microsoft.com/office/officeart/2005/8/layout/hList9"/>
    <dgm:cxn modelId="{66C9C9F2-54AB-4E49-B25E-2F69416797DB}" type="presOf" srcId="{9675E894-A74F-4D26-B255-C04D2D51D884}" destId="{8A534355-A17E-46B6-9113-4523DADF2A28}" srcOrd="0" destOrd="0" presId="urn:microsoft.com/office/officeart/2005/8/layout/hList9"/>
    <dgm:cxn modelId="{945958F6-BB53-4B78-92AF-C98C3239D689}" type="presOf" srcId="{65969548-F2F4-49E7-8646-D0856ED02543}" destId="{C501D37F-D915-4F70-B084-E9891969E1C7}" srcOrd="1" destOrd="0" presId="urn:microsoft.com/office/officeart/2005/8/layout/hList9"/>
    <dgm:cxn modelId="{F9C18633-2176-4D56-820A-A77CF4B54C33}" type="presParOf" srcId="{C159CD53-65AF-480C-9EB5-7CEBC9451850}" destId="{B3748744-51C9-487C-9001-FA28A322D534}" srcOrd="0" destOrd="0" presId="urn:microsoft.com/office/officeart/2005/8/layout/hList9"/>
    <dgm:cxn modelId="{A10A6342-9E99-411E-850C-9A4FA968DAEC}" type="presParOf" srcId="{C159CD53-65AF-480C-9EB5-7CEBC9451850}" destId="{4A999A4E-3D65-4E4E-875B-E4CD04311ACC}" srcOrd="1" destOrd="0" presId="urn:microsoft.com/office/officeart/2005/8/layout/hList9"/>
    <dgm:cxn modelId="{7D399EC6-0ED6-47D7-9820-580163B7B8B2}" type="presParOf" srcId="{4A999A4E-3D65-4E4E-875B-E4CD04311ACC}" destId="{43251520-FCA4-48B1-A809-B7E0202E6EC2}" srcOrd="0" destOrd="0" presId="urn:microsoft.com/office/officeart/2005/8/layout/hList9"/>
    <dgm:cxn modelId="{04124667-283A-4ADD-B040-BE55ADE37818}" type="presParOf" srcId="{4A999A4E-3D65-4E4E-875B-E4CD04311ACC}" destId="{B548D035-9A08-4C10-B548-8B5C5CF62ADA}" srcOrd="1" destOrd="0" presId="urn:microsoft.com/office/officeart/2005/8/layout/hList9"/>
    <dgm:cxn modelId="{FD7CA6B6-D5DA-4036-AB1B-65567D8CA4F5}" type="presParOf" srcId="{B548D035-9A08-4C10-B548-8B5C5CF62ADA}" destId="{27BA101D-11AD-4DBD-88DF-7D708099C6FB}" srcOrd="0" destOrd="0" presId="urn:microsoft.com/office/officeart/2005/8/layout/hList9"/>
    <dgm:cxn modelId="{BB18093E-8570-4D25-A8E7-15948D34F8FC}" type="presParOf" srcId="{B548D035-9A08-4C10-B548-8B5C5CF62ADA}" destId="{5134532F-97A0-4DDC-98FD-3137241E0731}" srcOrd="1" destOrd="0" presId="urn:microsoft.com/office/officeart/2005/8/layout/hList9"/>
    <dgm:cxn modelId="{985044FF-CFCB-47CD-AB6E-B92D4F77F620}" type="presParOf" srcId="{4A999A4E-3D65-4E4E-875B-E4CD04311ACC}" destId="{A31E2226-741D-4C51-948D-06D2836D1AA0}" srcOrd="2" destOrd="0" presId="urn:microsoft.com/office/officeart/2005/8/layout/hList9"/>
    <dgm:cxn modelId="{4D4519EB-BEC5-45B9-B53D-345F4E3DE8FD}" type="presParOf" srcId="{A31E2226-741D-4C51-948D-06D2836D1AA0}" destId="{E642789E-6422-4E04-BEF4-DAE1A16C37B3}" srcOrd="0" destOrd="0" presId="urn:microsoft.com/office/officeart/2005/8/layout/hList9"/>
    <dgm:cxn modelId="{CB3CF149-82D8-46E3-9804-06DF62C6D553}" type="presParOf" srcId="{A31E2226-741D-4C51-948D-06D2836D1AA0}" destId="{C501D37F-D915-4F70-B084-E9891969E1C7}" srcOrd="1" destOrd="0" presId="urn:microsoft.com/office/officeart/2005/8/layout/hList9"/>
    <dgm:cxn modelId="{C0950008-2679-457A-B96B-278B8C9CF438}" type="presParOf" srcId="{C159CD53-65AF-480C-9EB5-7CEBC9451850}" destId="{B5943821-9D69-49C8-B880-BCA3C19F9C42}" srcOrd="2" destOrd="0" presId="urn:microsoft.com/office/officeart/2005/8/layout/hList9"/>
    <dgm:cxn modelId="{F6096F14-9EDD-4B19-8667-C8452304029F}" type="presParOf" srcId="{C159CD53-65AF-480C-9EB5-7CEBC9451850}" destId="{8F20715A-115D-47A8-AEFB-F1B503B7183D}" srcOrd="3" destOrd="0" presId="urn:microsoft.com/office/officeart/2005/8/layout/hList9"/>
    <dgm:cxn modelId="{BEA60708-B70E-4176-9FAD-1350F4F6A46A}" type="presParOf" srcId="{C159CD53-65AF-480C-9EB5-7CEBC9451850}" destId="{5E66311F-F51F-4C6A-8129-1EE960F5833F}" srcOrd="4" destOrd="0" presId="urn:microsoft.com/office/officeart/2005/8/layout/hList9"/>
    <dgm:cxn modelId="{4EAD1D71-9485-4D37-9888-0FFC02F16E5F}" type="presParOf" srcId="{C159CD53-65AF-480C-9EB5-7CEBC9451850}" destId="{CBA388C9-F59C-42DB-8C8B-E2A2559DDD03}" srcOrd="5" destOrd="0" presId="urn:microsoft.com/office/officeart/2005/8/layout/hList9"/>
    <dgm:cxn modelId="{EEFC2AC5-747E-4EAE-A09A-3018A10D006E}" type="presParOf" srcId="{C159CD53-65AF-480C-9EB5-7CEBC9451850}" destId="{5AAD9D1D-40DF-4C11-B30F-BBFD18C23841}" srcOrd="6" destOrd="0" presId="urn:microsoft.com/office/officeart/2005/8/layout/hList9"/>
    <dgm:cxn modelId="{D64CBB51-97FE-4B81-BA04-C3562AA1BE9E}" type="presParOf" srcId="{5AAD9D1D-40DF-4C11-B30F-BBFD18C23841}" destId="{C2595237-7983-4C1A-9B17-14925487AD96}" srcOrd="0" destOrd="0" presId="urn:microsoft.com/office/officeart/2005/8/layout/hList9"/>
    <dgm:cxn modelId="{D4085807-0008-45C0-ADED-6A05F77BDD4E}" type="presParOf" srcId="{5AAD9D1D-40DF-4C11-B30F-BBFD18C23841}" destId="{5CC57CA4-0352-43D2-A129-AF3985B3582B}" srcOrd="1" destOrd="0" presId="urn:microsoft.com/office/officeart/2005/8/layout/hList9"/>
    <dgm:cxn modelId="{6382E3C5-CBF8-459D-AFD4-643A5368ED0B}" type="presParOf" srcId="{5CC57CA4-0352-43D2-A129-AF3985B3582B}" destId="{7BF76CEA-F42F-4BC2-B1FD-F46937740B39}" srcOrd="0" destOrd="0" presId="urn:microsoft.com/office/officeart/2005/8/layout/hList9"/>
    <dgm:cxn modelId="{63FFA3A4-F296-4F4E-A362-D5C35F8DE553}" type="presParOf" srcId="{5CC57CA4-0352-43D2-A129-AF3985B3582B}" destId="{2BA552BA-4E7C-40A2-9089-D6D1A5FD6CB3}" srcOrd="1" destOrd="0" presId="urn:microsoft.com/office/officeart/2005/8/layout/hList9"/>
    <dgm:cxn modelId="{618FEB1F-C683-4EC5-9038-5DAB6B734362}" type="presParOf" srcId="{5AAD9D1D-40DF-4C11-B30F-BBFD18C23841}" destId="{D51C8DD5-9C7A-4A2F-9F26-080EEC70BF18}" srcOrd="2" destOrd="0" presId="urn:microsoft.com/office/officeart/2005/8/layout/hList9"/>
    <dgm:cxn modelId="{48812489-B17B-488C-88B0-94436CED11CD}" type="presParOf" srcId="{D51C8DD5-9C7A-4A2F-9F26-080EEC70BF18}" destId="{8A534355-A17E-46B6-9113-4523DADF2A28}" srcOrd="0" destOrd="0" presId="urn:microsoft.com/office/officeart/2005/8/layout/hList9"/>
    <dgm:cxn modelId="{30486AFB-C689-44D6-8351-5CF0423E8425}" type="presParOf" srcId="{D51C8DD5-9C7A-4A2F-9F26-080EEC70BF18}" destId="{9F350BFD-3176-4976-B7AD-D3DB8F748425}" srcOrd="1" destOrd="0" presId="urn:microsoft.com/office/officeart/2005/8/layout/hList9"/>
    <dgm:cxn modelId="{D9BD433E-6642-4F0E-A541-C121749BA2A8}" type="presParOf" srcId="{C159CD53-65AF-480C-9EB5-7CEBC9451850}" destId="{2D049515-14F5-45C4-B940-9253F170DAAF}" srcOrd="7" destOrd="0" presId="urn:microsoft.com/office/officeart/2005/8/layout/hList9"/>
    <dgm:cxn modelId="{937EA72E-7227-42D3-9604-9C4E1A83B6BE}" type="presParOf" srcId="{C159CD53-65AF-480C-9EB5-7CEBC9451850}" destId="{36F280D0-7431-4A0D-B812-89F84ACCC243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BA101D-11AD-4DBD-88DF-7D708099C6FB}">
      <dsp:nvSpPr>
        <dsp:cNvPr id="0" name=""/>
        <dsp:cNvSpPr/>
      </dsp:nvSpPr>
      <dsp:spPr>
        <a:xfrm>
          <a:off x="1016793" y="1015762"/>
          <a:ext cx="1904255" cy="127013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2000" kern="1200" dirty="0">
              <a:latin typeface="Arial" panose="020B0604020202020204" pitchFamily="34" charset="0"/>
              <a:cs typeface="Arial" panose="020B0604020202020204" pitchFamily="34" charset="0"/>
            </a:rPr>
            <a:t>Around 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2000" kern="1200" dirty="0">
              <a:latin typeface="Arial" panose="020B0604020202020204" pitchFamily="34" charset="0"/>
              <a:cs typeface="Arial" panose="020B0604020202020204" pitchFamily="34" charset="0"/>
            </a:rPr>
            <a:t>1 in 4 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2000" kern="1200" dirty="0">
              <a:latin typeface="Arial" panose="020B0604020202020204" pitchFamily="34" charset="0"/>
              <a:cs typeface="Arial" panose="020B0604020202020204" pitchFamily="34" charset="0"/>
            </a:rPr>
            <a:t>people</a:t>
          </a:r>
        </a:p>
      </dsp:txBody>
      <dsp:txXfrm>
        <a:off x="1321474" y="1015762"/>
        <a:ext cx="1599574" cy="1270138"/>
      </dsp:txXfrm>
    </dsp:sp>
    <dsp:sp modelId="{E642789E-6422-4E04-BEF4-DAE1A16C37B3}">
      <dsp:nvSpPr>
        <dsp:cNvPr id="0" name=""/>
        <dsp:cNvSpPr/>
      </dsp:nvSpPr>
      <dsp:spPr>
        <a:xfrm>
          <a:off x="1016793" y="2285900"/>
          <a:ext cx="1904255" cy="127013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2000" kern="1200" dirty="0">
              <a:latin typeface="Arial" panose="020B0604020202020204" pitchFamily="34" charset="0"/>
              <a:cs typeface="Arial" panose="020B0604020202020204" pitchFamily="34" charset="0"/>
            </a:rPr>
            <a:t>3X 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2000" kern="1200" dirty="0">
              <a:latin typeface="Arial" panose="020B0604020202020204" pitchFamily="34" charset="0"/>
              <a:cs typeface="Arial" panose="020B0604020202020204" pitchFamily="34" charset="0"/>
            </a:rPr>
            <a:t>more likely to get AD</a:t>
          </a:r>
        </a:p>
      </dsp:txBody>
      <dsp:txXfrm>
        <a:off x="1321474" y="2285900"/>
        <a:ext cx="1599574" cy="1270138"/>
      </dsp:txXfrm>
    </dsp:sp>
    <dsp:sp modelId="{8F20715A-115D-47A8-AEFB-F1B503B7183D}">
      <dsp:nvSpPr>
        <dsp:cNvPr id="0" name=""/>
        <dsp:cNvSpPr/>
      </dsp:nvSpPr>
      <dsp:spPr>
        <a:xfrm>
          <a:off x="1190" y="507960"/>
          <a:ext cx="1269503" cy="12695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latin typeface="Arial" panose="020B0604020202020204" pitchFamily="34" charset="0"/>
              <a:cs typeface="Arial" panose="020B0604020202020204" pitchFamily="34" charset="0"/>
            </a:rPr>
            <a:t>One copy of APOE4</a:t>
          </a:r>
        </a:p>
      </dsp:txBody>
      <dsp:txXfrm>
        <a:off x="187104" y="693874"/>
        <a:ext cx="897675" cy="897675"/>
      </dsp:txXfrm>
    </dsp:sp>
    <dsp:sp modelId="{7BF76CEA-F42F-4BC2-B1FD-F46937740B39}">
      <dsp:nvSpPr>
        <dsp:cNvPr id="0" name=""/>
        <dsp:cNvSpPr/>
      </dsp:nvSpPr>
      <dsp:spPr>
        <a:xfrm>
          <a:off x="4190553" y="1015762"/>
          <a:ext cx="1904255" cy="127013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2000" kern="1200" dirty="0">
              <a:latin typeface="Arial" panose="020B0604020202020204" pitchFamily="34" charset="0"/>
              <a:cs typeface="Arial" panose="020B0604020202020204" pitchFamily="34" charset="0"/>
            </a:rPr>
            <a:t>Around 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2000" kern="1200" dirty="0">
              <a:latin typeface="Arial" panose="020B0604020202020204" pitchFamily="34" charset="0"/>
              <a:cs typeface="Arial" panose="020B0604020202020204" pitchFamily="34" charset="0"/>
            </a:rPr>
            <a:t>1 in 50 people</a:t>
          </a:r>
        </a:p>
      </dsp:txBody>
      <dsp:txXfrm>
        <a:off x="4495234" y="1015762"/>
        <a:ext cx="1599574" cy="1270138"/>
      </dsp:txXfrm>
    </dsp:sp>
    <dsp:sp modelId="{8A534355-A17E-46B6-9113-4523DADF2A28}">
      <dsp:nvSpPr>
        <dsp:cNvPr id="0" name=""/>
        <dsp:cNvSpPr/>
      </dsp:nvSpPr>
      <dsp:spPr>
        <a:xfrm>
          <a:off x="4190553" y="2285900"/>
          <a:ext cx="1904255" cy="127013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2000" kern="1200" dirty="0">
              <a:latin typeface="Arial" panose="020B0604020202020204" pitchFamily="34" charset="0"/>
              <a:cs typeface="Arial" panose="020B0604020202020204" pitchFamily="34" charset="0"/>
            </a:rPr>
            <a:t>10X 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2000" kern="1200" dirty="0">
              <a:latin typeface="Arial" panose="020B0604020202020204" pitchFamily="34" charset="0"/>
              <a:cs typeface="Arial" panose="020B0604020202020204" pitchFamily="34" charset="0"/>
            </a:rPr>
            <a:t>more likely to get AD</a:t>
          </a:r>
        </a:p>
      </dsp:txBody>
      <dsp:txXfrm>
        <a:off x="4495234" y="2285900"/>
        <a:ext cx="1599574" cy="1270138"/>
      </dsp:txXfrm>
    </dsp:sp>
    <dsp:sp modelId="{36F280D0-7431-4A0D-B812-89F84ACCC243}">
      <dsp:nvSpPr>
        <dsp:cNvPr id="0" name=""/>
        <dsp:cNvSpPr/>
      </dsp:nvSpPr>
      <dsp:spPr>
        <a:xfrm>
          <a:off x="3174950" y="507960"/>
          <a:ext cx="1269503" cy="12695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latin typeface="Arial" panose="020B0604020202020204" pitchFamily="34" charset="0"/>
              <a:cs typeface="Arial" panose="020B0604020202020204" pitchFamily="34" charset="0"/>
            </a:rPr>
            <a:t>Two copies of APOE4</a:t>
          </a:r>
        </a:p>
      </dsp:txBody>
      <dsp:txXfrm>
        <a:off x="3360864" y="693874"/>
        <a:ext cx="897675" cy="897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3D1A715-D1F6-48AF-B72E-DFA7B505F78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C6DF73-3D36-4CA6-AA46-3170F1FF9AE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48795D-4481-432F-8855-3AF62738EFEB}" type="datetimeFigureOut">
              <a:rPr lang="en-GB" smtClean="0"/>
              <a:t>02/07/2021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A1BA1F-51A8-46F7-94E5-00EC7A9AC6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FBCF57-61CF-438E-A0ED-ABEC039650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9DADFA-0BD8-474F-93C7-20290C40B1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1728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03B8F-303C-40F8-80D7-82670233FB97}" type="datetimeFigureOut">
              <a:rPr lang="en-GB" smtClean="0"/>
              <a:t>02/07/2021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4C51C5-C2E2-4452-953D-92623ECBB3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6296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699C60-8F8E-4896-9F31-042CA78BBC4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70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5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65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4031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42F957-A5A0-4248-9E6D-EF453E131C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" y="0"/>
            <a:ext cx="91394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43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42F957-A5A0-4248-9E6D-EF453E131C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" y="0"/>
            <a:ext cx="91394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96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" y="0"/>
            <a:ext cx="9139486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0610E2-4C00-4E70-8E2A-069B285019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4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6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" y="0"/>
            <a:ext cx="9139486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38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2881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897564"/>
            <a:ext cx="8229600" cy="857250"/>
          </a:xfrm>
          <a:prstGeom prst="rect">
            <a:avLst/>
          </a:prstGeom>
        </p:spPr>
        <p:txBody>
          <a:bodyPr anchor="ctr"/>
          <a:lstStyle>
            <a:lvl1pPr>
              <a:defRPr sz="2700" b="1" i="0" baseline="0">
                <a:solidFill>
                  <a:srgbClr val="00336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69672"/>
            <a:ext cx="8229600" cy="2700300"/>
          </a:xfrm>
          <a:prstGeom prst="rect">
            <a:avLst/>
          </a:prstGeom>
        </p:spPr>
        <p:txBody>
          <a:bodyPr/>
          <a:lstStyle>
            <a:lvl1pPr>
              <a:defRPr sz="1800" baseline="0">
                <a:solidFill>
                  <a:srgbClr val="0099CC"/>
                </a:solidFill>
              </a:defRPr>
            </a:lvl1pPr>
            <a:lvl2pPr>
              <a:defRPr sz="1800" baseline="0">
                <a:solidFill>
                  <a:srgbClr val="0099CC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397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" y="0"/>
            <a:ext cx="91394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12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49" r:id="rId3"/>
    <p:sldLayoutId id="2147483660" r:id="rId4"/>
    <p:sldLayoutId id="2147483650" r:id="rId5"/>
    <p:sldLayoutId id="2147483656" r:id="rId6"/>
    <p:sldLayoutId id="2147483655" r:id="rId7"/>
    <p:sldLayoutId id="2147483658" r:id="rId8"/>
    <p:sldLayoutId id="2147483659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hyperlink" Target="youtu.be/lUYT8sZ4l18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lUYT8sZ4l18?feature=oembed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audio" Target="../media/media13.m4a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microsoft.com/office/2007/relationships/media" Target="../media/media13.m4a"/><Relationship Id="rId1" Type="http://schemas.openxmlformats.org/officeDocument/2006/relationships/tags" Target="../tags/tag10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7.png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1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2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3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4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5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4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79512" y="1419622"/>
            <a:ext cx="8497887" cy="159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rgbClr val="78BE20"/>
                </a:solidFill>
              </a:rPr>
              <a:t>Understanding Dementia Course</a:t>
            </a:r>
          </a:p>
          <a:p>
            <a:pPr>
              <a:lnSpc>
                <a:spcPts val="6900"/>
              </a:lnSpc>
              <a:spcBef>
                <a:spcPct val="0"/>
              </a:spcBef>
              <a:buFontTx/>
              <a:buNone/>
            </a:pPr>
            <a:r>
              <a:rPr lang="en-GB" altLang="en-US" sz="6000" b="1" dirty="0">
                <a:solidFill>
                  <a:schemeClr val="bg1"/>
                </a:solidFill>
              </a:rPr>
              <a:t>        </a:t>
            </a:r>
            <a:r>
              <a:rPr lang="en-GB" altLang="en-US" sz="5800" b="1" dirty="0">
                <a:solidFill>
                  <a:schemeClr val="bg1"/>
                </a:solidFill>
              </a:rPr>
              <a:t>What is dementia?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474985" y="4515966"/>
            <a:ext cx="83454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rgbClr val="78BE20"/>
                </a:solidFill>
              </a:rPr>
              <a:t>Dr. Jacqui Hussey, Consultant Psychiatrist</a:t>
            </a:r>
            <a:endParaRPr lang="en-GB" altLang="en-US" sz="1800" b="1" dirty="0">
              <a:solidFill>
                <a:srgbClr val="78BE2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2C37F2E-600A-4545-B7E1-DB77C0E34E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pic>
        <p:nvPicPr>
          <p:cNvPr id="4" name="Picture 3" descr="A close up of a person&#10;&#10;Description automatically generated">
            <a:extLst>
              <a:ext uri="{FF2B5EF4-FFF2-40B4-BE49-F238E27FC236}">
                <a16:creationId xmlns:a16="http://schemas.microsoft.com/office/drawing/2014/main" id="{08F2AC5B-BF85-4D87-AB67-BD7071ECE5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012366"/>
            <a:ext cx="1382978" cy="148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57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47"/>
    </mc:Choice>
    <mc:Fallback xmlns="">
      <p:transition spd="slow" advTm="25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95486"/>
            <a:ext cx="721995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32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Alzheimer’s society Brain tour </a:t>
            </a:r>
            <a:br>
              <a:rPr lang="en-GB" sz="32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the brain work?</a:t>
            </a:r>
            <a:endParaRPr lang="en-GB" sz="3200" dirty="0">
              <a:solidFill>
                <a:srgbClr val="78BE20"/>
              </a:solidFill>
              <a:latin typeface="Arial" panose="020B0604020202020204" pitchFamily="34" charset="0"/>
              <a:ea typeface="ＭＳ Ｐゴシック" pitchFamily="-16" charset="-128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1033" y="1402188"/>
            <a:ext cx="7416053" cy="32932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Alzheimer’s Society have created a video called </a:t>
            </a:r>
            <a:r>
              <a:rPr lang="en-GB" sz="1600" i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the brain work?</a:t>
            </a:r>
            <a:endParaRPr lang="en-GB" sz="16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6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6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6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6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6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6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6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6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600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ways you can watch the video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 for </a:t>
            </a:r>
            <a:r>
              <a:rPr lang="en-GB" sz="16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GB" sz="1600" i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the brain work?’ 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YouTube, or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this link on your internet browser: </a:t>
            </a:r>
            <a:r>
              <a:rPr lang="en-GB" sz="1600" u="sng" dirty="0">
                <a:solidFill>
                  <a:srgbClr val="768692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youtu.be/lUYT8sZ4l18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or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 next slide, and click the middle button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906C7E4-975E-4201-A7FD-038DAF0F29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9D449E-432F-49ED-A395-6AF735AA06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9377" y="1906299"/>
            <a:ext cx="2839086" cy="1623010"/>
          </a:xfrm>
          <a:prstGeom prst="rect">
            <a:avLst/>
          </a:prstGeom>
        </p:spPr>
      </p:pic>
      <p:pic>
        <p:nvPicPr>
          <p:cNvPr id="1026" name="Picture 2" descr="YouTube Logo | Symbol, History, PNG (3840*2160)">
            <a:extLst>
              <a:ext uri="{FF2B5EF4-FFF2-40B4-BE49-F238E27FC236}">
                <a16:creationId xmlns:a16="http://schemas.microsoft.com/office/drawing/2014/main" id="{DDBC1B33-C1FF-46E2-AD65-46D23DDA8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045" y="2283464"/>
            <a:ext cx="1544320" cy="86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47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33"/>
    </mc:Choice>
    <mc:Fallback xmlns="">
      <p:transition spd="slow" advTm="15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How does the brain work? - Alzheimer's Society (1)">
            <a:hlinkClick r:id="" action="ppaction://media"/>
            <a:extLst>
              <a:ext uri="{FF2B5EF4-FFF2-40B4-BE49-F238E27FC236}">
                <a16:creationId xmlns:a16="http://schemas.microsoft.com/office/drawing/2014/main" id="{CE638398-8BFB-42C7-8FF3-15B7FF645C1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24000" y="85725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6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63C1B09-5E08-4D69-8405-4C0E794300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B912FF-BCBB-49E1-A76D-B29115347B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595" y="1570474"/>
            <a:ext cx="2571750" cy="25717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02C5B6-D971-4786-A2B3-81F7FE4E1B40}"/>
              </a:ext>
            </a:extLst>
          </p:cNvPr>
          <p:cNvSpPr txBox="1"/>
          <p:nvPr/>
        </p:nvSpPr>
        <p:spPr>
          <a:xfrm>
            <a:off x="765691" y="616367"/>
            <a:ext cx="1808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 lobes</a:t>
            </a:r>
          </a:p>
          <a:p>
            <a:r>
              <a:rPr lang="en-GB" sz="14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Decision-making</a:t>
            </a:r>
          </a:p>
          <a:p>
            <a:r>
              <a:rPr lang="en-GB" sz="14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solving Planning, Behaviour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79AC7E-413D-47E7-91E1-0601B6FF6DC1}"/>
              </a:ext>
            </a:extLst>
          </p:cNvPr>
          <p:cNvSpPr txBox="1"/>
          <p:nvPr/>
        </p:nvSpPr>
        <p:spPr>
          <a:xfrm>
            <a:off x="6569817" y="1054910"/>
            <a:ext cx="18084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Parietal lobes</a:t>
            </a:r>
          </a:p>
          <a:p>
            <a:r>
              <a:rPr lang="en-GB" sz="14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Sensory information</a:t>
            </a:r>
          </a:p>
          <a:p>
            <a:r>
              <a:rPr lang="en-GB" sz="14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</a:p>
          <a:p>
            <a:r>
              <a:rPr lang="en-GB" sz="14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</a:t>
            </a:r>
          </a:p>
          <a:p>
            <a:r>
              <a:rPr lang="en-GB" sz="14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143BA8-F07C-4C92-AFC6-29983D874C8C}"/>
              </a:ext>
            </a:extLst>
          </p:cNvPr>
          <p:cNvSpPr txBox="1"/>
          <p:nvPr/>
        </p:nvSpPr>
        <p:spPr>
          <a:xfrm>
            <a:off x="5130512" y="3989207"/>
            <a:ext cx="1808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Occipital lobes</a:t>
            </a:r>
          </a:p>
          <a:p>
            <a:r>
              <a:rPr lang="en-GB" sz="14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 information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EDAC18-F0E8-46BD-A306-95B22C5FFCEF}"/>
              </a:ext>
            </a:extLst>
          </p:cNvPr>
          <p:cNvSpPr txBox="1"/>
          <p:nvPr/>
        </p:nvSpPr>
        <p:spPr>
          <a:xfrm>
            <a:off x="734852" y="3703126"/>
            <a:ext cx="1808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Temporal lobes</a:t>
            </a:r>
          </a:p>
          <a:p>
            <a:r>
              <a:rPr lang="en-GB" sz="14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</a:p>
          <a:p>
            <a:r>
              <a:rPr lang="en-GB" sz="14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Hearing</a:t>
            </a:r>
          </a:p>
          <a:p>
            <a:r>
              <a:rPr lang="en-GB" sz="14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887B5207-AD56-44A2-A9B2-5060D36E4E98}"/>
              </a:ext>
            </a:extLst>
          </p:cNvPr>
          <p:cNvCxnSpPr>
            <a:cxnSpLocks/>
            <a:stCxn id="9" idx="2"/>
          </p:cNvCxnSpPr>
          <p:nvPr/>
        </p:nvCxnSpPr>
        <p:spPr>
          <a:xfrm rot="16200000" flipH="1">
            <a:off x="2307831" y="932580"/>
            <a:ext cx="439082" cy="1714870"/>
          </a:xfrm>
          <a:prstGeom prst="bentConnector2">
            <a:avLst/>
          </a:prstGeom>
          <a:ln w="38100">
            <a:solidFill>
              <a:srgbClr val="78B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E66157D0-0D62-4E6E-8820-09366E81488B}"/>
              </a:ext>
            </a:extLst>
          </p:cNvPr>
          <p:cNvCxnSpPr>
            <a:cxnSpLocks/>
            <a:stCxn id="11" idx="1"/>
          </p:cNvCxnSpPr>
          <p:nvPr/>
        </p:nvCxnSpPr>
        <p:spPr>
          <a:xfrm rot="10800000" flipV="1">
            <a:off x="5016387" y="1639686"/>
            <a:ext cx="1553431" cy="96978"/>
          </a:xfrm>
          <a:prstGeom prst="bentConnector3">
            <a:avLst>
              <a:gd name="adj1" fmla="val 19200"/>
            </a:avLst>
          </a:prstGeom>
          <a:ln w="38100">
            <a:solidFill>
              <a:srgbClr val="78B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74A2090E-76A2-4E41-9E01-664F4A407C5C}"/>
              </a:ext>
            </a:extLst>
          </p:cNvPr>
          <p:cNvCxnSpPr>
            <a:cxnSpLocks/>
            <a:stCxn id="12" idx="0"/>
          </p:cNvCxnSpPr>
          <p:nvPr/>
        </p:nvCxnSpPr>
        <p:spPr>
          <a:xfrm rot="16200000" flipV="1">
            <a:off x="5043215" y="2997664"/>
            <a:ext cx="1285872" cy="697214"/>
          </a:xfrm>
          <a:prstGeom prst="bentConnector3">
            <a:avLst>
              <a:gd name="adj1" fmla="val 99612"/>
            </a:avLst>
          </a:prstGeom>
          <a:ln w="38100">
            <a:solidFill>
              <a:srgbClr val="78B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093955A0-0242-4CB4-B138-D506FC769B6C}"/>
              </a:ext>
            </a:extLst>
          </p:cNvPr>
          <p:cNvCxnSpPr>
            <a:cxnSpLocks/>
            <a:stCxn id="13" idx="0"/>
          </p:cNvCxnSpPr>
          <p:nvPr/>
        </p:nvCxnSpPr>
        <p:spPr>
          <a:xfrm rot="5400000" flipH="1" flipV="1">
            <a:off x="1946263" y="2264585"/>
            <a:ext cx="1131376" cy="1745707"/>
          </a:xfrm>
          <a:prstGeom prst="bentConnector2">
            <a:avLst/>
          </a:prstGeom>
          <a:ln w="38100">
            <a:solidFill>
              <a:srgbClr val="78BE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29941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58"/>
    </mc:Choice>
    <mc:Fallback xmlns="">
      <p:transition spd="slow" advTm="55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8" name="Rectangle 2">
            <a:extLst>
              <a:ext uri="{FF2B5EF4-FFF2-40B4-BE49-F238E27FC236}">
                <a16:creationId xmlns:a16="http://schemas.microsoft.com/office/drawing/2014/main" id="{3C397BE3-2F0C-4676-8A4E-FC90B49ADCF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110118" y="2566359"/>
            <a:ext cx="1748434" cy="71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r>
              <a:rPr lang="en-GB" altLang="en-US" sz="1400" dirty="0">
                <a:solidFill>
                  <a:srgbClr val="005E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Alzheimer’s</a:t>
            </a:r>
            <a:r>
              <a:rPr lang="en-GB" altLang="en-US" sz="14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Dementia </a:t>
            </a:r>
            <a:br>
              <a:rPr lang="en-GB" altLang="en-US" sz="14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14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62%</a:t>
            </a: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0E3C5785-5C5C-4382-8546-B07FD6BB9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8769" y="3642848"/>
            <a:ext cx="1138237" cy="71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None/>
              <a:defRPr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altLang="en-US" sz="1400" dirty="0"/>
              <a:t>Vascular Dementia </a:t>
            </a:r>
          </a:p>
          <a:p>
            <a:r>
              <a:rPr lang="en-GB" altLang="en-US" sz="1400" dirty="0"/>
              <a:t>17%</a:t>
            </a: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4F13A284-171B-47F3-A722-1C288090F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3826" y="2344373"/>
            <a:ext cx="1675804" cy="61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i="0" baseline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altLang="en-US" sz="1400" b="0" kern="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Mixed Dementia Vascular/ Alzheimer’s </a:t>
            </a:r>
          </a:p>
          <a:p>
            <a:pPr>
              <a:defRPr/>
            </a:pPr>
            <a:r>
              <a:rPr lang="en-GB" altLang="en-US" sz="1400" b="0" kern="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05E01386-D917-4014-B84F-8AFE3A389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7006" y="3424179"/>
            <a:ext cx="1187055" cy="89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i="0" baseline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altLang="en-US" sz="1400" b="0" kern="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</a:t>
            </a:r>
            <a:r>
              <a:rPr lang="en-GB" altLang="en-US" sz="1400" b="0" dirty="0">
                <a:solidFill>
                  <a:srgbClr val="005E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Dementias</a:t>
            </a:r>
            <a:r>
              <a:rPr lang="en-GB" altLang="en-US" sz="1400" b="0" kern="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en-GB" altLang="en-US" sz="1400" b="0" kern="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3%</a:t>
            </a: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0DC9E00E-00DC-4A1D-9E8A-BCCA18644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5548" y="2094365"/>
            <a:ext cx="1274989" cy="105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i="0" baseline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altLang="en-US" sz="1400" b="0" kern="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Dementia with Lewy Bodies </a:t>
            </a:r>
          </a:p>
          <a:p>
            <a:pPr>
              <a:defRPr/>
            </a:pPr>
            <a:r>
              <a:rPr lang="en-GB" altLang="en-US" sz="1400" b="0" kern="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4%</a:t>
            </a: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EC901427-11B9-4F6E-AAE6-C01D2DC44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0990" y="2598524"/>
            <a:ext cx="1736526" cy="89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i="0" baseline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altLang="en-US" sz="1400" b="0" kern="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Parkinson’s Disease </a:t>
            </a:r>
          </a:p>
          <a:p>
            <a:pPr>
              <a:defRPr/>
            </a:pPr>
            <a:r>
              <a:rPr lang="en-GB" altLang="en-US" sz="1400" b="0" kern="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Dementia </a:t>
            </a:r>
          </a:p>
          <a:p>
            <a:pPr>
              <a:defRPr/>
            </a:pPr>
            <a:r>
              <a:rPr lang="en-GB" altLang="en-US" sz="1400" b="0" kern="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2%</a:t>
            </a: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9CC44E30-7559-4394-99DD-624674F166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1517" y="3466215"/>
            <a:ext cx="1274989" cy="89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i="0" baseline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altLang="en-US" sz="1400" b="0" kern="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Fronto- Temporal Dementias 2%</a:t>
            </a: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55A4BB82-4A6B-4CCE-B1B8-1797646F9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7934" y="1071227"/>
            <a:ext cx="2128191" cy="36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i="0" baseline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altLang="en-US" sz="3200" kern="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Dementia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0ACC374-20A2-4326-AF7E-81D669E7D8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161A3C-2285-44B2-A9E9-1FE87300E809}"/>
              </a:ext>
            </a:extLst>
          </p:cNvPr>
          <p:cNvCxnSpPr>
            <a:cxnSpLocks/>
          </p:cNvCxnSpPr>
          <p:nvPr/>
        </p:nvCxnSpPr>
        <p:spPr>
          <a:xfrm>
            <a:off x="1110118" y="1822268"/>
            <a:ext cx="7040880" cy="0"/>
          </a:xfrm>
          <a:prstGeom prst="line">
            <a:avLst/>
          </a:prstGeom>
          <a:ln w="5715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7C4B20B-CBA5-48A7-90E5-04C81F3D032F}"/>
              </a:ext>
            </a:extLst>
          </p:cNvPr>
          <p:cNvCxnSpPr>
            <a:cxnSpLocks/>
          </p:cNvCxnSpPr>
          <p:nvPr/>
        </p:nvCxnSpPr>
        <p:spPr>
          <a:xfrm flipV="1">
            <a:off x="8140112" y="1938699"/>
            <a:ext cx="0" cy="311332"/>
          </a:xfrm>
          <a:prstGeom prst="line">
            <a:avLst/>
          </a:prstGeom>
          <a:ln w="5715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4E961B2-A2C9-4F06-B92D-E1F5392D4225}"/>
              </a:ext>
            </a:extLst>
          </p:cNvPr>
          <p:cNvCxnSpPr>
            <a:cxnSpLocks/>
          </p:cNvCxnSpPr>
          <p:nvPr/>
        </p:nvCxnSpPr>
        <p:spPr>
          <a:xfrm flipV="1">
            <a:off x="1140599" y="1919058"/>
            <a:ext cx="0" cy="311332"/>
          </a:xfrm>
          <a:prstGeom prst="line">
            <a:avLst/>
          </a:prstGeom>
          <a:ln w="5715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865B9FB-3825-4D54-B4C8-69EC0C694B81}"/>
              </a:ext>
            </a:extLst>
          </p:cNvPr>
          <p:cNvCxnSpPr>
            <a:cxnSpLocks/>
          </p:cNvCxnSpPr>
          <p:nvPr/>
        </p:nvCxnSpPr>
        <p:spPr>
          <a:xfrm flipV="1">
            <a:off x="4602030" y="1451019"/>
            <a:ext cx="0" cy="311332"/>
          </a:xfrm>
          <a:prstGeom prst="line">
            <a:avLst/>
          </a:prstGeom>
          <a:ln w="5715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5BF21736-959F-4CEA-9A9D-DD03C92CE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4662">
            <a:off x="1552237" y="-188224"/>
            <a:ext cx="2136029" cy="21360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72"/>
    </mc:Choice>
    <mc:Fallback xmlns="">
      <p:transition spd="slow" advTm="52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0D933089-4582-425E-B200-224627AB8A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6" r="-387" b="79750"/>
          <a:stretch/>
        </p:blipFill>
        <p:spPr>
          <a:xfrm>
            <a:off x="6351603" y="28734"/>
            <a:ext cx="2792397" cy="1087145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3BD3EDB-761A-42E8-B4EF-7418F324C95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" r="66151" b="80484"/>
          <a:stretch/>
        </p:blipFill>
        <p:spPr>
          <a:xfrm>
            <a:off x="17745" y="28734"/>
            <a:ext cx="2940740" cy="1036238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A599BCC8-F212-49BC-A2E8-17DD46ACFD2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76" r="32297" b="77285"/>
          <a:stretch/>
        </p:blipFill>
        <p:spPr>
          <a:xfrm>
            <a:off x="3084444" y="42521"/>
            <a:ext cx="3141200" cy="1315633"/>
          </a:xfrm>
          <a:prstGeom prst="rect">
            <a:avLst/>
          </a:prstGeom>
        </p:spPr>
      </p:pic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E1F94384-C261-404C-AB9C-47724C5412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80" t="43401" r="-1008" b="36349"/>
          <a:stretch/>
        </p:blipFill>
        <p:spPr>
          <a:xfrm>
            <a:off x="6156176" y="2318490"/>
            <a:ext cx="3038151" cy="1134374"/>
          </a:xfrm>
          <a:prstGeom prst="rect">
            <a:avLst/>
          </a:prstGeom>
        </p:spPr>
      </p:pic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9C92BED1-C42F-4A74-A87F-73C74EC6988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5" t="62847" r="33139" b="15980"/>
          <a:stretch/>
        </p:blipFill>
        <p:spPr>
          <a:xfrm>
            <a:off x="3288416" y="3529144"/>
            <a:ext cx="2733256" cy="1087145"/>
          </a:xfrm>
          <a:prstGeom prst="rect">
            <a:avLst/>
          </a:prstGeom>
        </p:spPr>
      </p:pic>
      <p:pic>
        <p:nvPicPr>
          <p:cNvPr id="18" name="Picture 17" descr="A screenshot of a cell phone&#10;&#10;Description automatically generated">
            <a:extLst>
              <a:ext uri="{FF2B5EF4-FFF2-40B4-BE49-F238E27FC236}">
                <a16:creationId xmlns:a16="http://schemas.microsoft.com/office/drawing/2014/main" id="{6A558608-7027-4B50-BA45-4C17C99BCE6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76" t="63989" r="-504" b="15761"/>
          <a:stretch/>
        </p:blipFill>
        <p:spPr>
          <a:xfrm>
            <a:off x="6053126" y="3443438"/>
            <a:ext cx="3141201" cy="1172851"/>
          </a:xfrm>
          <a:prstGeom prst="rect">
            <a:avLst/>
          </a:prstGeom>
        </p:spPr>
      </p:pic>
      <p:pic>
        <p:nvPicPr>
          <p:cNvPr id="19" name="Picture 18" descr="A screenshot of a cell phone&#10;&#10;Description automatically generated">
            <a:extLst>
              <a:ext uri="{FF2B5EF4-FFF2-40B4-BE49-F238E27FC236}">
                <a16:creationId xmlns:a16="http://schemas.microsoft.com/office/drawing/2014/main" id="{64B877D3-C4C7-4F68-8147-110A9B19768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" t="19741" r="65279" b="58507"/>
          <a:stretch/>
        </p:blipFill>
        <p:spPr>
          <a:xfrm>
            <a:off x="0" y="1030144"/>
            <a:ext cx="3141200" cy="1223294"/>
          </a:xfrm>
          <a:prstGeom prst="rect">
            <a:avLst/>
          </a:prstGeom>
        </p:spPr>
      </p:pic>
      <p:pic>
        <p:nvPicPr>
          <p:cNvPr id="20" name="Picture 19" descr="A screenshot of a cell phone&#10;&#10;Description automatically generated">
            <a:extLst>
              <a:ext uri="{FF2B5EF4-FFF2-40B4-BE49-F238E27FC236}">
                <a16:creationId xmlns:a16="http://schemas.microsoft.com/office/drawing/2014/main" id="{B42EF8A0-1FBE-4EDB-96C3-C589C8B01F1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43" t="20608" r="-2676" b="57640"/>
          <a:stretch/>
        </p:blipFill>
        <p:spPr>
          <a:xfrm>
            <a:off x="6222239" y="1075603"/>
            <a:ext cx="3141200" cy="1223294"/>
          </a:xfrm>
          <a:prstGeom prst="rect">
            <a:avLst/>
          </a:prstGeom>
        </p:spPr>
      </p:pic>
      <p:pic>
        <p:nvPicPr>
          <p:cNvPr id="21" name="Picture 20" descr="A screenshot of a cell phone&#10;&#10;Description automatically generated">
            <a:extLst>
              <a:ext uri="{FF2B5EF4-FFF2-40B4-BE49-F238E27FC236}">
                <a16:creationId xmlns:a16="http://schemas.microsoft.com/office/drawing/2014/main" id="{85588740-04AD-4C46-B995-76DD97A3A28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" t="42597" r="67040" b="36810"/>
          <a:stretch/>
        </p:blipFill>
        <p:spPr>
          <a:xfrm>
            <a:off x="24434" y="2275146"/>
            <a:ext cx="3005246" cy="1158125"/>
          </a:xfrm>
          <a:prstGeom prst="rect">
            <a:avLst/>
          </a:prstGeom>
        </p:spPr>
      </p:pic>
      <p:pic>
        <p:nvPicPr>
          <p:cNvPr id="22" name="Picture 21" descr="A screenshot of a cell phone&#10;&#10;Description automatically generated">
            <a:extLst>
              <a:ext uri="{FF2B5EF4-FFF2-40B4-BE49-F238E27FC236}">
                <a16:creationId xmlns:a16="http://schemas.microsoft.com/office/drawing/2014/main" id="{EDFD042E-3E09-4FA2-8B40-1D27EB2DBF4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8" t="64198" r="67300" b="15552"/>
          <a:stretch/>
        </p:blipFill>
        <p:spPr>
          <a:xfrm>
            <a:off x="-79666" y="3505529"/>
            <a:ext cx="3038151" cy="1134374"/>
          </a:xfrm>
          <a:prstGeom prst="rect">
            <a:avLst/>
          </a:prstGeom>
        </p:spPr>
      </p:pic>
      <p:pic>
        <p:nvPicPr>
          <p:cNvPr id="23" name="Picture 2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4694F7B-CA1E-4BF7-A9E3-AC00ABBE61E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2" t="22754" r="33921" b="36793"/>
          <a:stretch/>
        </p:blipFill>
        <p:spPr>
          <a:xfrm>
            <a:off x="3737205" y="1561327"/>
            <a:ext cx="1756904" cy="14276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C45DEE1-C2BD-4CC2-B037-A727D4C0233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18856" y="2984377"/>
            <a:ext cx="593601" cy="415521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E549D24D-8B83-4FC1-BB31-E30C0F3C8A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42497DB-546E-4FBB-9E77-F3253EE265AC}"/>
              </a:ext>
            </a:extLst>
          </p:cNvPr>
          <p:cNvSpPr/>
          <p:nvPr/>
        </p:nvSpPr>
        <p:spPr>
          <a:xfrm>
            <a:off x="2958485" y="4584396"/>
            <a:ext cx="38017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1400" dirty="0">
                <a:solidFill>
                  <a:srgbClr val="768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Alzheimer’s Disease International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240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929"/>
    </mc:Choice>
    <mc:Fallback xmlns="">
      <p:transition spd="slow" advTm="118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504" y="195486"/>
            <a:ext cx="72599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0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diagnose, there must be a minimum of 2 of the following symptoms:</a:t>
            </a:r>
            <a:endParaRPr lang="en-GB" sz="3000" dirty="0">
              <a:solidFill>
                <a:srgbClr val="78BE20"/>
              </a:solidFill>
              <a:latin typeface="Arial" panose="020B0604020202020204" pitchFamily="34" charset="0"/>
              <a:ea typeface="ＭＳ Ｐゴシック" pitchFamily="-16" charset="-128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7140" y="1327370"/>
            <a:ext cx="8640960" cy="3416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GB" b="1" i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Memory problems </a:t>
            </a: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repetitive / losing things / forgetting events / getting lost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endParaRPr lang="en-GB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Problems in</a:t>
            </a:r>
            <a:r>
              <a:rPr lang="en-GB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Reasoning </a:t>
            </a: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performing</a:t>
            </a:r>
            <a:r>
              <a:rPr lang="en-GB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Complex Tasks </a:t>
            </a: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managing finances / understanding safety risks / poor planning &amp; decision-making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endParaRPr lang="en-GB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Impaired </a:t>
            </a:r>
            <a:r>
              <a:rPr lang="en-GB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Visuospatial</a:t>
            </a: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abilities - in recognising faces &amp; objects / finding objects in clear view / putting clothes on the right way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endParaRPr lang="en-GB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Impaired </a:t>
            </a:r>
            <a:r>
              <a:rPr lang="en-GB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 </a:t>
            </a: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functions - finding words / reading / spelling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endParaRPr lang="en-GB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 in </a:t>
            </a:r>
            <a:r>
              <a:rPr lang="en-GB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Personality &amp; Behaviour</a:t>
            </a: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uncharacteristic mood changes / agitated / apathetic / compulsive / unconcerned about others.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0E92C0C-7819-4A70-BA29-A95694A2BC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659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09"/>
    </mc:Choice>
    <mc:Fallback xmlns="">
      <p:transition spd="slow" advTm="36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6043" y="404492"/>
            <a:ext cx="721995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altLang="en-US" sz="32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…and dementia is only diagnosed</a:t>
            </a:r>
          </a:p>
          <a:p>
            <a:pPr>
              <a:defRPr/>
            </a:pPr>
            <a:r>
              <a:rPr lang="en-GB" altLang="en-US" sz="32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these symptoms: </a:t>
            </a:r>
            <a:endParaRPr lang="en-GB" sz="3200" dirty="0">
              <a:solidFill>
                <a:srgbClr val="78BE20"/>
              </a:solidFill>
              <a:latin typeface="Arial" panose="020B0604020202020204" pitchFamily="34" charset="0"/>
              <a:ea typeface="ＭＳ Ｐゴシック" pitchFamily="-16" charset="-128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1987856"/>
            <a:ext cx="8075727" cy="2031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Interfere with the person’s ability to function at work or in their usual activities </a:t>
            </a:r>
          </a:p>
          <a:p>
            <a:pPr>
              <a:defRPr/>
            </a:pPr>
            <a:endParaRPr lang="en-GB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u="sng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 a change </a:t>
            </a: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i.e. a decline from how that person was before</a:t>
            </a:r>
          </a:p>
          <a:p>
            <a:pPr>
              <a:defRPr/>
            </a:pPr>
            <a:endParaRPr lang="en-GB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en-GB" u="sng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explained by a temporary illness </a:t>
            </a: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causing a delirium</a:t>
            </a:r>
          </a:p>
          <a:p>
            <a:pPr>
              <a:defRPr/>
            </a:pPr>
            <a:endParaRPr lang="en-GB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not explained by a psychiatric illness such as depression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08C2B41-03A3-4A19-821C-119B4C946E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700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90"/>
    </mc:Choice>
    <mc:Fallback xmlns="">
      <p:transition spd="slow" advTm="65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330791"/>
            <a:ext cx="721995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32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at risk from dementia?</a:t>
            </a:r>
            <a:endParaRPr lang="en-GB" sz="3200" dirty="0">
              <a:solidFill>
                <a:srgbClr val="78BE20"/>
              </a:solidFill>
              <a:latin typeface="Arial" panose="020B0604020202020204" pitchFamily="34" charset="0"/>
              <a:ea typeface="ＭＳ Ｐゴシック" pitchFamily="-16" charset="-128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274794"/>
            <a:ext cx="8640960" cy="3416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of us can develop a dementia but it is not a natural or inevitable consequence of ageing. Some medical conditions can make it more likely</a:t>
            </a:r>
            <a:r>
              <a:rPr lang="en-GB" baseline="300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These include: </a:t>
            </a:r>
          </a:p>
          <a:p>
            <a:pPr>
              <a:defRPr/>
            </a:pPr>
            <a:endParaRPr lang="en-GB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Parkinson’s disease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Strokes and heart disease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blood pressure and high cholesterol levels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 2 diabetes mellitus</a:t>
            </a:r>
          </a:p>
          <a:p>
            <a:pPr>
              <a:defRPr/>
            </a:pPr>
            <a:endParaRPr lang="en-GB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important to try to treat and manage these risk factors, particularly high blood pressure and diabetes. </a:t>
            </a:r>
          </a:p>
          <a:p>
            <a:pPr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may also help, in the mid-life years, to manage any problems with hearing loss, obesity, social isolation and depression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4E36193-AC8F-4769-B69B-89104CA9FA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230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831"/>
    </mc:Choice>
    <mc:Fallback xmlns="">
      <p:transition spd="slow" advTm="93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95486"/>
            <a:ext cx="721995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32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Lifestyle factors that can increase risk of various types of dementia</a:t>
            </a:r>
            <a:endParaRPr lang="en-GB" sz="3200" dirty="0">
              <a:solidFill>
                <a:srgbClr val="78BE20"/>
              </a:solidFill>
              <a:latin typeface="Arial" panose="020B0604020202020204" pitchFamily="34" charset="0"/>
              <a:ea typeface="ＭＳ Ｐゴシック" pitchFamily="-16" charset="-128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419622"/>
            <a:ext cx="8640960" cy="29854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Smoking 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Drinking more than the safe limit of alcohol - more than 14 units per week 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Lack of physical activity 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Poor diet and being overweight 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Repeated head injuries, e.g. in boxers</a:t>
            </a:r>
          </a:p>
          <a:p>
            <a:pPr>
              <a:defRPr/>
            </a:pPr>
            <a:endParaRPr lang="en-GB" sz="8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World Health Organisation recommends that stopping smoking, reducing alcohol intake, increasing exercise and a healthy, balanced diet (e.g. the Mediterranean-like diet is specifically recommended) can reduce the risk of dementia, especially if these changes are made in your 40s and 50s.</a:t>
            </a:r>
          </a:p>
          <a:p>
            <a:pPr>
              <a:defRPr/>
            </a:pPr>
            <a:endParaRPr lang="en-GB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7D3A87D-E591-4B09-83AA-7B3640A1AA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463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943"/>
    </mc:Choice>
    <mc:Fallback xmlns="">
      <p:transition spd="slow" advTm="109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306520"/>
            <a:ext cx="721995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32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dementia inherited?</a:t>
            </a:r>
            <a:endParaRPr lang="en-GB" sz="3200" dirty="0">
              <a:solidFill>
                <a:srgbClr val="78BE20"/>
              </a:solidFill>
              <a:latin typeface="Arial" panose="020B0604020202020204" pitchFamily="34" charset="0"/>
              <a:ea typeface="ＭＳ Ｐゴシック" pitchFamily="-16" charset="-128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613942"/>
            <a:ext cx="8640960" cy="1754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Dementia can be inherited, but usually isn’t. </a:t>
            </a:r>
          </a:p>
          <a:p>
            <a:pPr>
              <a:defRPr/>
            </a:pPr>
            <a:endParaRPr lang="en-GB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people who get dementia don’t have a family history – plus there’s a big difference between inheriting a gene which may </a:t>
            </a:r>
            <a:r>
              <a:rPr lang="en-GB" i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slightly increase</a:t>
            </a: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your chance of getting dementia (which can happen), and inheriting a gene which will definitely cause dementia (which is rare)</a:t>
            </a:r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1A05408-9293-45E3-99B3-F0E46B9E0C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634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73"/>
    </mc:Choice>
    <mc:Fallback xmlns="">
      <p:transition spd="slow" advTm="32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95486"/>
            <a:ext cx="721995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32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So…what is dementia? </a:t>
            </a:r>
            <a:endParaRPr lang="en-GB" sz="3200" dirty="0">
              <a:solidFill>
                <a:srgbClr val="78BE20"/>
              </a:solidFill>
              <a:latin typeface="Arial" panose="020B0604020202020204" pitchFamily="34" charset="0"/>
              <a:ea typeface="ＭＳ Ｐゴシック" pitchFamily="-16" charset="-128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332581"/>
            <a:ext cx="8066980" cy="2862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Dementia is a general term used to describe a group of conditions which affect memory</a:t>
            </a:r>
          </a:p>
          <a:p>
            <a:pPr>
              <a:defRPr/>
            </a:pPr>
            <a:endParaRPr lang="en-GB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may find it harder to remember things and develop other problems with their thinking</a:t>
            </a:r>
          </a:p>
          <a:p>
            <a:pPr>
              <a:defRPr/>
            </a:pPr>
            <a:endParaRPr lang="en-GB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make it more difficult to cope with their day to day life</a:t>
            </a:r>
          </a:p>
          <a:p>
            <a:pPr>
              <a:defRPr/>
            </a:pPr>
            <a:endParaRPr lang="en-GB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dementia these problems get worse - or are 'progressive’. </a:t>
            </a:r>
          </a:p>
          <a:p>
            <a:pPr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are not a normal part of ageing.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DA7E085-4AC3-4D86-8343-E91DEF98609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1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65"/>
    </mc:Choice>
    <mc:Fallback xmlns="">
      <p:transition spd="slow" advTm="32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9512" y="195486"/>
            <a:ext cx="7219950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altLang="en-US" sz="3200" b="1" kern="0" dirty="0">
                <a:solidFill>
                  <a:srgbClr val="92D050"/>
                </a:solidFill>
                <a:latin typeface="Arial" charset="0"/>
                <a:ea typeface="ＭＳ Ｐゴシック" pitchFamily="-16" charset="-128"/>
              </a:rPr>
              <a:t>Genetics and Alzheimer’s disease</a:t>
            </a:r>
            <a:endParaRPr lang="en-GB" altLang="en-US" sz="3200" kern="0" dirty="0">
              <a:solidFill>
                <a:srgbClr val="92D050"/>
              </a:solidFill>
              <a:latin typeface="Arial" charset="0"/>
              <a:ea typeface="ＭＳ Ｐゴシック" pitchFamily="-16" charset="-128"/>
            </a:endParaRPr>
          </a:p>
          <a:p>
            <a:pPr>
              <a:defRPr/>
            </a:pPr>
            <a:endParaRPr lang="en-GB" dirty="0">
              <a:latin typeface="Arial" charset="0"/>
              <a:ea typeface="ＭＳ Ｐゴシック" pitchFamily="-16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5206" y="1025604"/>
            <a:ext cx="1316840" cy="23852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66700">
              <a:spcAft>
                <a:spcPts val="1200"/>
              </a:spcAft>
              <a:buClr>
                <a:srgbClr val="78BE20"/>
              </a:buClr>
              <a:tabLst>
                <a:tab pos="542925" algn="l"/>
              </a:tabLst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APOE4</a:t>
            </a:r>
          </a:p>
          <a:p>
            <a:pPr marL="266700">
              <a:spcAft>
                <a:spcPts val="1200"/>
              </a:spcAft>
              <a:buClr>
                <a:srgbClr val="78BE20"/>
              </a:buClr>
              <a:tabLst>
                <a:tab pos="542925" algn="l"/>
              </a:tabLst>
              <a:defRPr/>
            </a:pPr>
            <a:br>
              <a:rPr lang="en-GB" sz="1600" dirty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6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2925" indent="-276225">
              <a:spcAft>
                <a:spcPts val="1200"/>
              </a:spcAft>
              <a:buClr>
                <a:srgbClr val="78BE20"/>
              </a:buClr>
              <a:buFont typeface="Arial" panose="020B0604020202020204" pitchFamily="34" charset="0"/>
              <a:buChar char="•"/>
              <a:tabLst>
                <a:tab pos="542925" algn="l"/>
              </a:tabLst>
              <a:defRPr/>
            </a:pPr>
            <a:endParaRPr lang="en-GB" sz="16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000"/>
              </a:spcAft>
              <a:defRPr/>
            </a:pP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E88C9AE-AEC1-4B45-8A82-146FBEEE87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6025346"/>
              </p:ext>
            </p:extLst>
          </p:nvPr>
        </p:nvGraphicFramePr>
        <p:xfrm>
          <a:off x="1510936" y="76182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46274FC-A05A-461A-86E0-7C188CB9D2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75610" y="4453523"/>
            <a:ext cx="19274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sz="1600" dirty="0">
                <a:solidFill>
                  <a:srgbClr val="768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Apolipoprotein E</a:t>
            </a:r>
            <a:endParaRPr lang="en-GB" dirty="0">
              <a:latin typeface="Arial" charset="0"/>
              <a:ea typeface="ＭＳ Ｐゴシック" pitchFamily="-1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961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40"/>
    </mc:Choice>
    <mc:Fallback xmlns="">
      <p:transition spd="slow" advTm="76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89DF14-18D9-40D0-9DC1-B66834B9A14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2069" y="422140"/>
            <a:ext cx="6985000" cy="85725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GB" altLang="en-US" sz="3200" b="1" kern="0" dirty="0">
                <a:solidFill>
                  <a:srgbClr val="92D050"/>
                </a:solidFill>
                <a:latin typeface="Arial" charset="0"/>
                <a:ea typeface="ＭＳ Ｐゴシック" pitchFamily="-16" charset="-128"/>
              </a:rPr>
              <a:t>Genetics and dementia</a:t>
            </a:r>
            <a:endParaRPr lang="en-GB" sz="32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14181A-5AFA-414C-82A0-4966C301A17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200" y="1616347"/>
            <a:ext cx="8229600" cy="219800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78BE20"/>
              </a:buClr>
              <a:defRPr/>
            </a:pPr>
            <a:r>
              <a:rPr lang="en-GB" sz="18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 are involved in some </a:t>
            </a:r>
            <a:r>
              <a:rPr lang="en-GB" sz="1800" i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rarer types of dementia </a:t>
            </a:r>
            <a:r>
              <a:rPr lang="en-GB" sz="18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research in this area is growing all the time:</a:t>
            </a:r>
          </a:p>
          <a:p>
            <a:pPr>
              <a:buClr>
                <a:srgbClr val="78BE20"/>
              </a:buClr>
              <a:defRPr/>
            </a:pPr>
            <a:r>
              <a:rPr lang="en-GB" sz="18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rare form of young-onset dementia called familial Alzheimer’s disease can be passed on (only 1% of AD)</a:t>
            </a:r>
          </a:p>
          <a:p>
            <a:pPr>
              <a:buClr>
                <a:srgbClr val="78BE20"/>
              </a:buClr>
              <a:defRPr/>
            </a:pPr>
            <a:r>
              <a:rPr lang="en-GB" sz="18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Around 20-50% of people with frontotemporal dementia have inherited it from a close family member</a:t>
            </a:r>
            <a:endParaRPr lang="en-GB" sz="18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AEA063E-0539-4CCD-955F-F4360B644F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4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34"/>
    </mc:Choice>
    <mc:Fallback xmlns="">
      <p:transition spd="slow" advTm="56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FF613B-96D2-4E01-9A9F-9CBCE6129F1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7606" y="1915615"/>
            <a:ext cx="7733211" cy="1010466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sz="18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 not to worry if someone in your family has dementia. Even if there is a family link, it’s far more likely that you have inherited a ‘risk gene’ rather than one which will definitely cause dementia.</a:t>
            </a:r>
          </a:p>
          <a:p>
            <a:endParaRPr lang="en-GB" sz="18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ACC49F3-BE90-4586-8D45-F04C583112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D57C7A13-D7D5-4700-B867-BBB16DCA02CD}"/>
              </a:ext>
            </a:extLst>
          </p:cNvPr>
          <p:cNvSpPr txBox="1">
            <a:spLocks/>
          </p:cNvSpPr>
          <p:nvPr/>
        </p:nvSpPr>
        <p:spPr>
          <a:xfrm>
            <a:off x="222069" y="422140"/>
            <a:ext cx="6985000" cy="8572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en-US" sz="3200" b="1" kern="0">
                <a:solidFill>
                  <a:srgbClr val="92D050"/>
                </a:solidFill>
                <a:latin typeface="Arial" charset="0"/>
                <a:ea typeface="ＭＳ Ｐゴシック" pitchFamily="-16" charset="-128"/>
              </a:rPr>
              <a:t>Genetics and dementia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123823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29"/>
    </mc:Choice>
    <mc:Fallback xmlns="">
      <p:transition spd="slow" advTm="17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467544" y="1347614"/>
            <a:ext cx="8497887" cy="253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4400" b="1" dirty="0">
                <a:solidFill>
                  <a:srgbClr val="78BE20"/>
                </a:solidFill>
              </a:rPr>
              <a:t>Break</a:t>
            </a:r>
          </a:p>
          <a:p>
            <a:pPr algn="ctr">
              <a:lnSpc>
                <a:spcPts val="6900"/>
              </a:lnSpc>
              <a:spcBef>
                <a:spcPct val="0"/>
              </a:spcBef>
              <a:buFontTx/>
              <a:buNone/>
            </a:pPr>
            <a:r>
              <a:rPr lang="en-GB" altLang="en-US" sz="6200" b="1" dirty="0">
                <a:solidFill>
                  <a:srgbClr val="003087"/>
                </a:solidFill>
              </a:rPr>
              <a:t>      </a:t>
            </a:r>
            <a:r>
              <a:rPr lang="en-GB" altLang="en-US" sz="6200" b="1" dirty="0">
                <a:solidFill>
                  <a:srgbClr val="005EB8"/>
                </a:solidFill>
              </a:rPr>
              <a:t>Questions and discussion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B4FABF1-E17A-4D79-B3BF-115F527341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6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0"/>
    </mc:Choice>
    <mc:Fallback xmlns="">
      <p:transition spd="slow" advTm="6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95486"/>
            <a:ext cx="721995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32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many different types </a:t>
            </a:r>
          </a:p>
          <a:p>
            <a:pPr>
              <a:defRPr/>
            </a:pPr>
            <a:r>
              <a:rPr lang="en-GB" sz="32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dementia</a:t>
            </a:r>
            <a:endParaRPr lang="en-GB" sz="3200" dirty="0">
              <a:solidFill>
                <a:srgbClr val="78BE20"/>
              </a:solidFill>
              <a:latin typeface="Arial" panose="020B0604020202020204" pitchFamily="34" charset="0"/>
              <a:ea typeface="ＭＳ Ｐゴシック" pitchFamily="-16" charset="-128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365238"/>
            <a:ext cx="8010737" cy="2585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Dementia commonly starts with memory problems, but a person with dementia can also find it hard to:</a:t>
            </a:r>
          </a:p>
          <a:p>
            <a:pPr>
              <a:defRPr/>
            </a:pPr>
            <a:endParaRPr lang="en-GB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and carry out day-to-day tasks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Communicate with others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Cope with changes in their mood, ability to make decisions, or you may see changes in their personality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 independently - as dementia is 'progressive’, they will become more dependent on others to help them as time goes on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4E2B346-E911-4CE0-B7D8-A1C0776EAA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69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515"/>
    </mc:Choice>
    <mc:Fallback xmlns="">
      <p:transition spd="slow" advTm="69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313049"/>
            <a:ext cx="721995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32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common is dementia?</a:t>
            </a:r>
            <a:endParaRPr lang="en-GB" sz="3200" dirty="0">
              <a:solidFill>
                <a:srgbClr val="78BE20"/>
              </a:solidFill>
              <a:latin typeface="Arial" panose="020B0604020202020204" pitchFamily="34" charset="0"/>
              <a:ea typeface="ＭＳ Ｐゴシック" pitchFamily="-16" charset="-128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404427"/>
            <a:ext cx="8640960" cy="2585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altLang="en-US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currently affects more than 850,000 people in the UK </a:t>
            </a:r>
          </a:p>
          <a:p>
            <a:endParaRPr lang="en-GB" altLang="en-US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becomes more common as we get older, so:</a:t>
            </a:r>
          </a:p>
          <a:p>
            <a:r>
              <a:rPr lang="en-GB" altLang="en-US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age of 65, about 2 in every 100 people will have dementia</a:t>
            </a:r>
          </a:p>
          <a:p>
            <a:r>
              <a:rPr lang="en-GB" altLang="en-US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the age of 85, about 1 person in every 5 will have some degree of dementia</a:t>
            </a:r>
          </a:p>
          <a:p>
            <a:endParaRPr lang="en-GB" altLang="en-US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Dementia can sometimes affect younger people and can run in families, although this is less common.</a:t>
            </a:r>
          </a:p>
          <a:p>
            <a:pPr>
              <a:spcAft>
                <a:spcPts val="1000"/>
              </a:spcAft>
              <a:defRPr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0BE41D5-3345-40C0-9A38-5881DAFD3F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575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21"/>
    </mc:Choice>
    <mc:Fallback xmlns="">
      <p:transition spd="slow" advTm="67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352240"/>
            <a:ext cx="721995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32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it normal ageing or dementia?</a:t>
            </a:r>
            <a:endParaRPr lang="en-GB" sz="3200" dirty="0">
              <a:solidFill>
                <a:srgbClr val="78BE20"/>
              </a:solidFill>
              <a:latin typeface="Arial" panose="020B0604020202020204" pitchFamily="34" charset="0"/>
              <a:ea typeface="ＭＳ Ｐゴシック" pitchFamily="-16" charset="-128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414552"/>
            <a:ext cx="8640960" cy="26161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a ‘normal’ level of cognitive decline associated with ageing</a:t>
            </a:r>
          </a:p>
          <a:p>
            <a:pPr>
              <a:defRPr/>
            </a:pPr>
            <a:endParaRPr lang="en-GB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Cognitive abilities peak at different ages</a:t>
            </a:r>
          </a:p>
          <a:p>
            <a:pPr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Processing speeds: age 19</a:t>
            </a:r>
          </a:p>
          <a:p>
            <a:pPr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Short-term memory: late 20’s</a:t>
            </a:r>
          </a:p>
          <a:p>
            <a:pPr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emotional states: late 40’s – 50’s</a:t>
            </a:r>
          </a:p>
          <a:p>
            <a:pPr>
              <a:defRPr/>
            </a:pPr>
            <a:endParaRPr lang="en-GB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Dementia may be diagnosed if a person is scoring below </a:t>
            </a:r>
          </a:p>
          <a:p>
            <a:pPr>
              <a:defRPr/>
            </a:pPr>
            <a:r>
              <a:rPr lang="en-GB" u="sng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normal range for their age </a:t>
            </a: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a number of cognitive screening tests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FF189EB-BF3A-4AC0-9460-B4D69CE75D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421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43"/>
    </mc:Choice>
    <mc:Fallback xmlns="">
      <p:transition spd="slow" advTm="72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95486"/>
            <a:ext cx="721995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32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of us have </a:t>
            </a:r>
          </a:p>
          <a:p>
            <a:pPr>
              <a:defRPr/>
            </a:pPr>
            <a:r>
              <a:rPr lang="en-GB" sz="32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experience of dementia…</a:t>
            </a:r>
            <a:endParaRPr lang="en-GB" sz="3200" dirty="0">
              <a:solidFill>
                <a:srgbClr val="78BE20"/>
              </a:solidFill>
              <a:latin typeface="Arial" panose="020B0604020202020204" pitchFamily="34" charset="0"/>
              <a:ea typeface="ＭＳ Ｐゴシック" pitchFamily="-16" charset="-128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6185" y="1732677"/>
            <a:ext cx="8088952" cy="2585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altLang="en-US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24.5 million people in the UK, 38 per cent of the population, know a family member or friend with dementia.</a:t>
            </a:r>
          </a:p>
          <a:p>
            <a:pPr algn="r"/>
            <a:r>
              <a:rPr lang="en-GB" altLang="en-US" sz="1600" dirty="0">
                <a:solidFill>
                  <a:srgbClr val="768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Alzheimer’s Society March 2016</a:t>
            </a:r>
          </a:p>
          <a:p>
            <a:pPr algn="r"/>
            <a:endParaRPr lang="en-GB" altLang="en-US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if you’ve met one person with dementia……..</a:t>
            </a:r>
          </a:p>
          <a:p>
            <a:r>
              <a:rPr lang="en-GB" altLang="en-US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You’ve met one person with dementia</a:t>
            </a:r>
          </a:p>
          <a:p>
            <a:endParaRPr lang="en-GB" altLang="en-US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 - the person you are caring for is not the same as someone else’s relative or friend, and their dementia may develop in a very different way.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AB6F348-F30F-43CD-839C-9800C8D432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60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71"/>
    </mc:Choice>
    <mc:Fallback xmlns="">
      <p:transition spd="slow" advTm="55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95486"/>
            <a:ext cx="721995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32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Changing attitudes </a:t>
            </a:r>
          </a:p>
          <a:p>
            <a:pPr>
              <a:defRPr/>
            </a:pPr>
            <a:r>
              <a:rPr lang="en-GB" sz="32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dementia</a:t>
            </a:r>
            <a:endParaRPr lang="en-GB" sz="3200" dirty="0">
              <a:solidFill>
                <a:srgbClr val="78BE20"/>
              </a:solidFill>
              <a:latin typeface="Arial" panose="020B0604020202020204" pitchFamily="34" charset="0"/>
              <a:ea typeface="ＭＳ Ｐゴシック" pitchFamily="-16" charset="-128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6185" y="1680068"/>
            <a:ext cx="8640960" cy="2800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 dementia is usually diagnosed early</a:t>
            </a:r>
          </a:p>
          <a:p>
            <a:pPr>
              <a:defRPr/>
            </a:pPr>
            <a:endParaRPr lang="en-GB" sz="20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20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can often provide successful interventions to support the person with dementia and their family, and sometimes treatments to slow the decline</a:t>
            </a:r>
          </a:p>
          <a:p>
            <a:pPr>
              <a:defRPr/>
            </a:pPr>
            <a:endParaRPr lang="en-GB" sz="20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20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Dementia often means having to make some lifestyle changes </a:t>
            </a:r>
          </a:p>
          <a:p>
            <a:pPr>
              <a:defRPr/>
            </a:pPr>
            <a:endParaRPr lang="en-GB" sz="20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20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said - many people live well with dementia.</a:t>
            </a:r>
          </a:p>
          <a:p>
            <a:pPr>
              <a:spcAft>
                <a:spcPts val="1000"/>
              </a:spcAft>
              <a:defRPr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29E0472-2414-4CFC-9370-1ECA85C771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265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79"/>
    </mc:Choice>
    <mc:Fallback xmlns="">
      <p:transition spd="slow" advTm="38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tube_map">
            <a:extLst>
              <a:ext uri="{FF2B5EF4-FFF2-40B4-BE49-F238E27FC236}">
                <a16:creationId xmlns:a16="http://schemas.microsoft.com/office/drawing/2014/main" id="{4B54DAFB-ECAB-4C2C-8322-DE55746304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08" r="43327" b="22018"/>
          <a:stretch/>
        </p:blipFill>
        <p:spPr bwMode="auto">
          <a:xfrm>
            <a:off x="1557821" y="1061093"/>
            <a:ext cx="5755422" cy="3350575"/>
          </a:xfrm>
          <a:prstGeom prst="rect">
            <a:avLst/>
          </a:prstGeom>
          <a:noFill/>
          <a:ln w="19050">
            <a:solidFill>
              <a:srgbClr val="00308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rrow: Down 16">
            <a:extLst>
              <a:ext uri="{FF2B5EF4-FFF2-40B4-BE49-F238E27FC236}">
                <a16:creationId xmlns:a16="http://schemas.microsoft.com/office/drawing/2014/main" id="{5CC9B217-6DA6-4D68-9970-852C6CB9EA75}"/>
              </a:ext>
            </a:extLst>
          </p:cNvPr>
          <p:cNvSpPr/>
          <p:nvPr/>
        </p:nvSpPr>
        <p:spPr>
          <a:xfrm>
            <a:off x="4653987" y="731832"/>
            <a:ext cx="484632" cy="978408"/>
          </a:xfrm>
          <a:prstGeom prst="downArrow">
            <a:avLst/>
          </a:prstGeom>
          <a:solidFill>
            <a:srgbClr val="78BE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row: Left 17">
            <a:extLst>
              <a:ext uri="{FF2B5EF4-FFF2-40B4-BE49-F238E27FC236}">
                <a16:creationId xmlns:a16="http://schemas.microsoft.com/office/drawing/2014/main" id="{5760C6B4-DA4A-414A-A806-949817C87314}"/>
              </a:ext>
            </a:extLst>
          </p:cNvPr>
          <p:cNvSpPr/>
          <p:nvPr/>
        </p:nvSpPr>
        <p:spPr>
          <a:xfrm>
            <a:off x="4598126" y="3128336"/>
            <a:ext cx="978408" cy="484632"/>
          </a:xfrm>
          <a:prstGeom prst="leftArrow">
            <a:avLst/>
          </a:prstGeom>
          <a:solidFill>
            <a:srgbClr val="003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BDCCF4EB-8AD6-4EB8-9D33-A23215DB7B8E}"/>
              </a:ext>
            </a:extLst>
          </p:cNvPr>
          <p:cNvSpPr/>
          <p:nvPr/>
        </p:nvSpPr>
        <p:spPr>
          <a:xfrm>
            <a:off x="2614461" y="2915251"/>
            <a:ext cx="978408" cy="484632"/>
          </a:xfrm>
          <a:prstGeom prst="rightArrow">
            <a:avLst/>
          </a:prstGeom>
          <a:solidFill>
            <a:srgbClr val="41B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1D571F29-809B-4418-971F-991DBD8C463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433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521"/>
    </mc:Choice>
    <mc:Fallback xmlns="">
      <p:transition spd="slow" advTm="77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tube_map">
            <a:extLst>
              <a:ext uri="{FF2B5EF4-FFF2-40B4-BE49-F238E27FC236}">
                <a16:creationId xmlns:a16="http://schemas.microsoft.com/office/drawing/2014/main" id="{7F4920C1-BA79-4CAC-BC7A-93AAF920E2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08" r="43327" b="22018"/>
          <a:stretch/>
        </p:blipFill>
        <p:spPr bwMode="auto">
          <a:xfrm>
            <a:off x="1557821" y="1061093"/>
            <a:ext cx="5755422" cy="3350575"/>
          </a:xfrm>
          <a:prstGeom prst="rect">
            <a:avLst/>
          </a:prstGeom>
          <a:noFill/>
          <a:ln w="19050">
            <a:solidFill>
              <a:srgbClr val="00308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016463F-D392-462F-9E1D-A5F3325D5A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F9E5952E-EC87-4894-8A7F-C26E4A6747CE}"/>
              </a:ext>
            </a:extLst>
          </p:cNvPr>
          <p:cNvSpPr/>
          <p:nvPr/>
        </p:nvSpPr>
        <p:spPr>
          <a:xfrm>
            <a:off x="4660742" y="731832"/>
            <a:ext cx="484632" cy="978408"/>
          </a:xfrm>
          <a:prstGeom prst="downArrow">
            <a:avLst/>
          </a:prstGeom>
          <a:solidFill>
            <a:srgbClr val="78BE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0C8F81A6-693D-4061-9249-B254066CFA20}"/>
              </a:ext>
            </a:extLst>
          </p:cNvPr>
          <p:cNvSpPr/>
          <p:nvPr/>
        </p:nvSpPr>
        <p:spPr>
          <a:xfrm>
            <a:off x="3457124" y="3713627"/>
            <a:ext cx="978408" cy="484632"/>
          </a:xfrm>
          <a:prstGeom prst="rightArrow">
            <a:avLst/>
          </a:prstGeom>
          <a:solidFill>
            <a:srgbClr val="003087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294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49"/>
    </mc:Choice>
    <mc:Fallback xmlns="">
      <p:transition spd="slow" advTm="32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7|6.6|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2.9|10.8|9.1|29.9|11.6|9.6|5.6|10.8|9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3.6|12.2|5.2|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9.3|6.7|16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64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58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6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1.6|11.7|11.5|17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1.1|15.9|8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29.5|22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10.4|3.6|5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4.3|11.2|5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2|2.3|16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16.1|12.3|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03DDD6C41D5C43ACD2CAF3A01DB6F4" ma:contentTypeVersion="12" ma:contentTypeDescription="Create a new document." ma:contentTypeScope="" ma:versionID="7f3aef9c880c4eeed63358422833a0da">
  <xsd:schema xmlns:xsd="http://www.w3.org/2001/XMLSchema" xmlns:xs="http://www.w3.org/2001/XMLSchema" xmlns:p="http://schemas.microsoft.com/office/2006/metadata/properties" xmlns:ns3="f4ef2ab0-480e-411d-9d1e-a4a1675fbe17" xmlns:ns4="c843090d-d724-44f2-85fe-5e0ae5cc31ba" targetNamespace="http://schemas.microsoft.com/office/2006/metadata/properties" ma:root="true" ma:fieldsID="a18e7dc6f774d00c9116c0e81a4e4f44" ns3:_="" ns4:_="">
    <xsd:import namespace="f4ef2ab0-480e-411d-9d1e-a4a1675fbe17"/>
    <xsd:import namespace="c843090d-d724-44f2-85fe-5e0ae5cc31b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ef2ab0-480e-411d-9d1e-a4a1675fbe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43090d-d724-44f2-85fe-5e0ae5cc31b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C9D423-B011-4618-931C-31B2DB1980E0}">
  <ds:schemaRefs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c843090d-d724-44f2-85fe-5e0ae5cc31ba"/>
    <ds:schemaRef ds:uri="http://www.w3.org/XML/1998/namespace"/>
    <ds:schemaRef ds:uri="http://purl.org/dc/elements/1.1/"/>
    <ds:schemaRef ds:uri="f4ef2ab0-480e-411d-9d1e-a4a1675fbe17"/>
    <ds:schemaRef ds:uri="http://purl.org/dc/dcmitype/"/>
    <ds:schemaRef ds:uri="http://schemas.microsoft.com/office/infopath/2007/PartnerControl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B0AA0FB-9ECD-438E-849F-7DA9BEB509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ef2ab0-480e-411d-9d1e-a4a1675fbe17"/>
    <ds:schemaRef ds:uri="c843090d-d724-44f2-85fe-5e0ae5cc31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385A821-08C0-4C7F-A39E-4C38C43069B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1514</TotalTime>
  <Words>1140</Words>
  <Application>Microsoft Office PowerPoint</Application>
  <PresentationFormat>On-screen Show (16:9)</PresentationFormat>
  <Paragraphs>165</Paragraphs>
  <Slides>23</Slides>
  <Notes>1</Notes>
  <HiddenSlides>0</HiddenSlides>
  <MMClips>23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Alzheimer’s Dementia  62%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Genetics and dementia</vt:lpstr>
      <vt:lpstr>PowerPoint Presentation</vt:lpstr>
      <vt:lpstr>PowerPoint Presentation</vt:lpstr>
    </vt:vector>
  </TitlesOfParts>
  <Company>Berkshire Healthcare NHS Foundation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Richard Allin</cp:lastModifiedBy>
  <dcterms:created xsi:type="dcterms:W3CDTF">2018-07-13T15:01:35Z</dcterms:created>
  <dcterms:modified xsi:type="dcterms:W3CDTF">2021-07-02T13:48:07Z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0x010100F003DDD6C41D5C43ACD2CAF3A01DB6F4</vt:lpwstr>
  </property>
</Properties>
</file>