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52" r:id="rId5"/>
    <p:sldId id="366" r:id="rId6"/>
    <p:sldId id="353" r:id="rId7"/>
    <p:sldId id="355" r:id="rId8"/>
    <p:sldId id="354" r:id="rId9"/>
    <p:sldId id="367" r:id="rId10"/>
    <p:sldId id="356" r:id="rId11"/>
    <p:sldId id="357" r:id="rId12"/>
    <p:sldId id="358" r:id="rId13"/>
    <p:sldId id="368" r:id="rId14"/>
    <p:sldId id="359" r:id="rId15"/>
    <p:sldId id="370" r:id="rId16"/>
    <p:sldId id="360" r:id="rId17"/>
    <p:sldId id="369" r:id="rId18"/>
    <p:sldId id="361" r:id="rId19"/>
    <p:sldId id="362" r:id="rId20"/>
    <p:sldId id="363" r:id="rId21"/>
    <p:sldId id="364" r:id="rId22"/>
    <p:sldId id="365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20"/>
    <a:srgbClr val="005EB8"/>
    <a:srgbClr val="768692"/>
    <a:srgbClr val="41B6E6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04A7ED-EF1E-4B20-B615-2C04FAF346CC}" v="69" dt="2021-07-02T12:33:27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29" d="100"/>
          <a:sy n="129" d="100"/>
        </p:scale>
        <p:origin x="138" y="396"/>
      </p:cViewPr>
      <p:guideLst>
        <p:guide orient="horz" pos="98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Allin" userId="feda722f-d556-4a92-a58e-279c634fffad" providerId="ADAL" clId="{463B5288-6071-4EC2-BDCD-E5976ABFB32D}"/>
    <pc:docChg chg="undo custSel modSld">
      <pc:chgData name="Richard Allin" userId="feda722f-d556-4a92-a58e-279c634fffad" providerId="ADAL" clId="{463B5288-6071-4EC2-BDCD-E5976ABFB32D}" dt="2021-06-02T16:17:52.060" v="933" actId="1076"/>
      <pc:docMkLst>
        <pc:docMk/>
      </pc:docMkLst>
      <pc:sldChg chg="addSp delSp modSp mod">
        <pc:chgData name="Richard Allin" userId="feda722f-d556-4a92-a58e-279c634fffad" providerId="ADAL" clId="{463B5288-6071-4EC2-BDCD-E5976ABFB32D}" dt="2021-06-02T16:13:09.604" v="698" actId="1076"/>
        <pc:sldMkLst>
          <pc:docMk/>
          <pc:sldMk cId="242789575" sldId="352"/>
        </pc:sldMkLst>
        <pc:spChg chg="add del">
          <ac:chgData name="Richard Allin" userId="feda722f-d556-4a92-a58e-279c634fffad" providerId="ADAL" clId="{463B5288-6071-4EC2-BDCD-E5976ABFB32D}" dt="2021-06-02T15:59:12.352" v="133" actId="478"/>
          <ac:spMkLst>
            <pc:docMk/>
            <pc:sldMk cId="242789575" sldId="352"/>
            <ac:spMk id="2" creationId="{7DF19050-02D4-41C3-A597-319724CCA5A5}"/>
          </ac:spMkLst>
        </pc:spChg>
        <pc:spChg chg="mod">
          <ac:chgData name="Richard Allin" userId="feda722f-d556-4a92-a58e-279c634fffad" providerId="ADAL" clId="{463B5288-6071-4EC2-BDCD-E5976ABFB32D}" dt="2021-06-02T16:12:47.872" v="692" actId="20577"/>
          <ac:spMkLst>
            <pc:docMk/>
            <pc:sldMk cId="242789575" sldId="352"/>
            <ac:spMk id="3" creationId="{00000000-0000-0000-0000-000000000000}"/>
          </ac:spMkLst>
        </pc:spChg>
        <pc:spChg chg="add del mod">
          <ac:chgData name="Richard Allin" userId="feda722f-d556-4a92-a58e-279c634fffad" providerId="ADAL" clId="{463B5288-6071-4EC2-BDCD-E5976ABFB32D}" dt="2021-06-02T15:59:54.546" v="139" actId="255"/>
          <ac:spMkLst>
            <pc:docMk/>
            <pc:sldMk cId="242789575" sldId="352"/>
            <ac:spMk id="4" creationId="{774824E7-1837-4802-826F-0C9CFE2416CA}"/>
          </ac:spMkLst>
        </pc:spChg>
        <pc:spChg chg="add mod">
          <ac:chgData name="Richard Allin" userId="feda722f-d556-4a92-a58e-279c634fffad" providerId="ADAL" clId="{463B5288-6071-4EC2-BDCD-E5976ABFB32D}" dt="2021-06-02T16:11:30.372" v="632" actId="20577"/>
          <ac:spMkLst>
            <pc:docMk/>
            <pc:sldMk cId="242789575" sldId="352"/>
            <ac:spMk id="8" creationId="{66E7AEE1-0595-4533-96A4-B09FFA450221}"/>
          </ac:spMkLst>
        </pc:spChg>
        <pc:picChg chg="del mod">
          <ac:chgData name="Richard Allin" userId="feda722f-d556-4a92-a58e-279c634fffad" providerId="ADAL" clId="{463B5288-6071-4EC2-BDCD-E5976ABFB32D}" dt="2021-06-02T15:59:37.033" v="135" actId="478"/>
          <ac:picMkLst>
            <pc:docMk/>
            <pc:sldMk cId="242789575" sldId="352"/>
            <ac:picMk id="6" creationId="{BC84A7F2-5EB6-44A3-9A6E-167E84D9838C}"/>
          </ac:picMkLst>
        </pc:picChg>
        <pc:picChg chg="add del mod">
          <ac:chgData name="Richard Allin" userId="feda722f-d556-4a92-a58e-279c634fffad" providerId="ADAL" clId="{463B5288-6071-4EC2-BDCD-E5976ABFB32D}" dt="2021-06-02T16:13:01.506" v="694" actId="478"/>
          <ac:picMkLst>
            <pc:docMk/>
            <pc:sldMk cId="242789575" sldId="352"/>
            <ac:picMk id="7" creationId="{031B251B-0856-4E03-87E7-09DC2884895E}"/>
          </ac:picMkLst>
        </pc:picChg>
        <pc:picChg chg="add mod">
          <ac:chgData name="Richard Allin" userId="feda722f-d556-4a92-a58e-279c634fffad" providerId="ADAL" clId="{463B5288-6071-4EC2-BDCD-E5976ABFB32D}" dt="2021-06-02T16:13:09.604" v="698" actId="1076"/>
          <ac:picMkLst>
            <pc:docMk/>
            <pc:sldMk cId="242789575" sldId="352"/>
            <ac:picMk id="9" creationId="{8D0CBF50-1A5B-481E-8B0A-3552BB0CB102}"/>
          </ac:picMkLst>
        </pc:picChg>
        <pc:picChg chg="add del mod">
          <ac:chgData name="Richard Allin" userId="feda722f-d556-4a92-a58e-279c634fffad" providerId="ADAL" clId="{463B5288-6071-4EC2-BDCD-E5976ABFB32D}" dt="2021-06-02T16:13:08.231" v="697" actId="478"/>
          <ac:picMkLst>
            <pc:docMk/>
            <pc:sldMk cId="242789575" sldId="352"/>
            <ac:picMk id="10" creationId="{C93E9AF0-F4E0-411B-AB3A-2E3ECE003AFE}"/>
          </ac:picMkLst>
        </pc:picChg>
        <pc:picChg chg="add mod">
          <ac:chgData name="Richard Allin" userId="feda722f-d556-4a92-a58e-279c634fffad" providerId="ADAL" clId="{463B5288-6071-4EC2-BDCD-E5976ABFB32D}" dt="2021-06-02T16:12:57.587" v="693"/>
          <ac:picMkLst>
            <pc:docMk/>
            <pc:sldMk cId="242789575" sldId="352"/>
            <ac:picMk id="11" creationId="{DAA58DBB-8459-4189-84A6-B0E3400A3AD2}"/>
          </ac:picMkLst>
        </pc:picChg>
      </pc:sldChg>
      <pc:sldChg chg="modSp mod modAnim">
        <pc:chgData name="Richard Allin" userId="feda722f-d556-4a92-a58e-279c634fffad" providerId="ADAL" clId="{463B5288-6071-4EC2-BDCD-E5976ABFB32D}" dt="2021-06-02T16:01:07.113" v="169" actId="14100"/>
        <pc:sldMkLst>
          <pc:docMk/>
          <pc:sldMk cId="2772240174" sldId="353"/>
        </pc:sldMkLst>
        <pc:spChg chg="mod">
          <ac:chgData name="Richard Allin" userId="feda722f-d556-4a92-a58e-279c634fffad" providerId="ADAL" clId="{463B5288-6071-4EC2-BDCD-E5976ABFB32D}" dt="2021-06-02T16:00:15.232" v="143" actId="255"/>
          <ac:spMkLst>
            <pc:docMk/>
            <pc:sldMk cId="2772240174" sldId="353"/>
            <ac:spMk id="3" creationId="{00000000-0000-0000-0000-000000000000}"/>
          </ac:spMkLst>
        </pc:spChg>
        <pc:spChg chg="mod">
          <ac:chgData name="Richard Allin" userId="feda722f-d556-4a92-a58e-279c634fffad" providerId="ADAL" clId="{463B5288-6071-4EC2-BDCD-E5976ABFB32D}" dt="2021-06-02T16:01:07.113" v="169" actId="14100"/>
          <ac:spMkLst>
            <pc:docMk/>
            <pc:sldMk cId="2772240174" sldId="353"/>
            <ac:spMk id="4" creationId="{00000000-0000-0000-0000-000000000000}"/>
          </ac:spMkLst>
        </pc:spChg>
      </pc:sldChg>
      <pc:sldChg chg="addSp delSp modSp mod">
        <pc:chgData name="Richard Allin" userId="feda722f-d556-4a92-a58e-279c634fffad" providerId="ADAL" clId="{463B5288-6071-4EC2-BDCD-E5976ABFB32D}" dt="2021-06-02T16:12:37.923" v="690" actId="255"/>
        <pc:sldMkLst>
          <pc:docMk/>
          <pc:sldMk cId="1268302331" sldId="354"/>
        </pc:sldMkLst>
        <pc:spChg chg="del">
          <ac:chgData name="Richard Allin" userId="feda722f-d556-4a92-a58e-279c634fffad" providerId="ADAL" clId="{463B5288-6071-4EC2-BDCD-E5976ABFB32D}" dt="2021-06-02T16:02:49.941" v="235" actId="478"/>
          <ac:spMkLst>
            <pc:docMk/>
            <pc:sldMk cId="1268302331" sldId="354"/>
            <ac:spMk id="2" creationId="{3461D517-90A5-4B1C-B44F-4EA743B690F2}"/>
          </ac:spMkLst>
        </pc:spChg>
        <pc:spChg chg="mod">
          <ac:chgData name="Richard Allin" userId="feda722f-d556-4a92-a58e-279c634fffad" providerId="ADAL" clId="{463B5288-6071-4EC2-BDCD-E5976ABFB32D}" dt="2021-06-02T16:12:37.923" v="690" actId="255"/>
          <ac:spMkLst>
            <pc:docMk/>
            <pc:sldMk cId="1268302331" sldId="354"/>
            <ac:spMk id="3" creationId="{00000000-0000-0000-0000-000000000000}"/>
          </ac:spMkLst>
        </pc:spChg>
        <pc:spChg chg="del mod">
          <ac:chgData name="Richard Allin" userId="feda722f-d556-4a92-a58e-279c634fffad" providerId="ADAL" clId="{463B5288-6071-4EC2-BDCD-E5976ABFB32D}" dt="2021-06-02T16:01:55.745" v="222" actId="478"/>
          <ac:spMkLst>
            <pc:docMk/>
            <pc:sldMk cId="1268302331" sldId="354"/>
            <ac:spMk id="5" creationId="{6B05669B-54DF-4A87-8EBC-D52BE5E1AF61}"/>
          </ac:spMkLst>
        </pc:spChg>
        <pc:spChg chg="add mod">
          <ac:chgData name="Richard Allin" userId="feda722f-d556-4a92-a58e-279c634fffad" providerId="ADAL" clId="{463B5288-6071-4EC2-BDCD-E5976ABFB32D}" dt="2021-06-02T16:01:47.554" v="221" actId="6549"/>
          <ac:spMkLst>
            <pc:docMk/>
            <pc:sldMk cId="1268302331" sldId="354"/>
            <ac:spMk id="7" creationId="{E09427DD-1A03-4328-8D2F-63BA259217F5}"/>
          </ac:spMkLst>
        </pc:spChg>
        <pc:spChg chg="add mod">
          <ac:chgData name="Richard Allin" userId="feda722f-d556-4a92-a58e-279c634fffad" providerId="ADAL" clId="{463B5288-6071-4EC2-BDCD-E5976ABFB32D}" dt="2021-06-02T16:11:43.509" v="669" actId="20577"/>
          <ac:spMkLst>
            <pc:docMk/>
            <pc:sldMk cId="1268302331" sldId="354"/>
            <ac:spMk id="8" creationId="{307E1AAB-D482-45B0-BB66-7C1CA6667990}"/>
          </ac:spMkLst>
        </pc:spChg>
        <pc:picChg chg="del">
          <ac:chgData name="Richard Allin" userId="feda722f-d556-4a92-a58e-279c634fffad" providerId="ADAL" clId="{463B5288-6071-4EC2-BDCD-E5976ABFB32D}" dt="2021-06-02T16:02:26.988" v="225" actId="478"/>
          <ac:picMkLst>
            <pc:docMk/>
            <pc:sldMk cId="1268302331" sldId="354"/>
            <ac:picMk id="6" creationId="{395AA5D6-1F29-41E7-B737-823015DA8531}"/>
          </ac:picMkLst>
        </pc:picChg>
        <pc:picChg chg="add mod">
          <ac:chgData name="Richard Allin" userId="feda722f-d556-4a92-a58e-279c634fffad" providerId="ADAL" clId="{463B5288-6071-4EC2-BDCD-E5976ABFB32D}" dt="2021-06-02T16:03:33.014" v="239" actId="14100"/>
          <ac:picMkLst>
            <pc:docMk/>
            <pc:sldMk cId="1268302331" sldId="354"/>
            <ac:picMk id="9" creationId="{77874774-A51A-4D6E-8B97-692A17A45E8E}"/>
          </ac:picMkLst>
        </pc:picChg>
        <pc:picChg chg="add mod">
          <ac:chgData name="Richard Allin" userId="feda722f-d556-4a92-a58e-279c634fffad" providerId="ADAL" clId="{463B5288-6071-4EC2-BDCD-E5976ABFB32D}" dt="2021-06-02T16:03:27.380" v="237"/>
          <ac:picMkLst>
            <pc:docMk/>
            <pc:sldMk cId="1268302331" sldId="354"/>
            <ac:picMk id="10" creationId="{5210A466-29D8-4D30-8FE3-2C5547079502}"/>
          </ac:picMkLst>
        </pc:picChg>
      </pc:sldChg>
      <pc:sldChg chg="modSp mod modAnim">
        <pc:chgData name="Richard Allin" userId="feda722f-d556-4a92-a58e-279c634fffad" providerId="ADAL" clId="{463B5288-6071-4EC2-BDCD-E5976ABFB32D}" dt="2021-06-02T16:14:16.606" v="747" actId="20577"/>
        <pc:sldMkLst>
          <pc:docMk/>
          <pc:sldMk cId="2334257436" sldId="356"/>
        </pc:sldMkLst>
        <pc:spChg chg="mod">
          <ac:chgData name="Richard Allin" userId="feda722f-d556-4a92-a58e-279c634fffad" providerId="ADAL" clId="{463B5288-6071-4EC2-BDCD-E5976ABFB32D}" dt="2021-06-02T16:04:31.543" v="268" actId="1076"/>
          <ac:spMkLst>
            <pc:docMk/>
            <pc:sldMk cId="2334257436" sldId="356"/>
            <ac:spMk id="3" creationId="{00000000-0000-0000-0000-000000000000}"/>
          </ac:spMkLst>
        </pc:spChg>
        <pc:spChg chg="mod">
          <ac:chgData name="Richard Allin" userId="feda722f-d556-4a92-a58e-279c634fffad" providerId="ADAL" clId="{463B5288-6071-4EC2-BDCD-E5976ABFB32D}" dt="2021-06-02T16:14:16.606" v="747" actId="20577"/>
          <ac:spMkLst>
            <pc:docMk/>
            <pc:sldMk cId="2334257436" sldId="356"/>
            <ac:spMk id="4" creationId="{00000000-0000-0000-0000-000000000000}"/>
          </ac:spMkLst>
        </pc:spChg>
      </pc:sldChg>
      <pc:sldChg chg="addSp delSp modSp mod modAnim">
        <pc:chgData name="Richard Allin" userId="feda722f-d556-4a92-a58e-279c634fffad" providerId="ADAL" clId="{463B5288-6071-4EC2-BDCD-E5976ABFB32D}" dt="2021-06-02T16:05:14.462" v="278" actId="20577"/>
        <pc:sldMkLst>
          <pc:docMk/>
          <pc:sldMk cId="238719726" sldId="357"/>
        </pc:sldMkLst>
        <pc:spChg chg="del">
          <ac:chgData name="Richard Allin" userId="feda722f-d556-4a92-a58e-279c634fffad" providerId="ADAL" clId="{463B5288-6071-4EC2-BDCD-E5976ABFB32D}" dt="2021-06-02T16:04:55.155" v="273" actId="478"/>
          <ac:spMkLst>
            <pc:docMk/>
            <pc:sldMk cId="238719726" sldId="357"/>
            <ac:spMk id="2" creationId="{43771FD1-BE7B-4F33-B3B7-893547DFF319}"/>
          </ac:spMkLst>
        </pc:spChg>
        <pc:spChg chg="mod">
          <ac:chgData name="Richard Allin" userId="feda722f-d556-4a92-a58e-279c634fffad" providerId="ADAL" clId="{463B5288-6071-4EC2-BDCD-E5976ABFB32D}" dt="2021-06-02T16:05:14.462" v="278" actId="20577"/>
          <ac:spMkLst>
            <pc:docMk/>
            <pc:sldMk cId="238719726" sldId="357"/>
            <ac:spMk id="4" creationId="{8DE2E153-6D02-40DE-9B0E-1A390331196F}"/>
          </ac:spMkLst>
        </pc:spChg>
        <pc:spChg chg="add mod">
          <ac:chgData name="Richard Allin" userId="feda722f-d556-4a92-a58e-279c634fffad" providerId="ADAL" clId="{463B5288-6071-4EC2-BDCD-E5976ABFB32D}" dt="2021-06-02T16:04:55.566" v="274"/>
          <ac:spMkLst>
            <pc:docMk/>
            <pc:sldMk cId="238719726" sldId="357"/>
            <ac:spMk id="6" creationId="{D9EFCDE3-0961-44B5-9A98-F23E0D0F4B54}"/>
          </ac:spMkLst>
        </pc:spChg>
      </pc:sldChg>
      <pc:sldChg chg="addSp delSp modSp mod">
        <pc:chgData name="Richard Allin" userId="feda722f-d556-4a92-a58e-279c634fffad" providerId="ADAL" clId="{463B5288-6071-4EC2-BDCD-E5976ABFB32D}" dt="2021-06-02T16:13:50.786" v="729" actId="14100"/>
        <pc:sldMkLst>
          <pc:docMk/>
          <pc:sldMk cId="4036000221" sldId="358"/>
        </pc:sldMkLst>
        <pc:spChg chg="del">
          <ac:chgData name="Richard Allin" userId="feda722f-d556-4a92-a58e-279c634fffad" providerId="ADAL" clId="{463B5288-6071-4EC2-BDCD-E5976ABFB32D}" dt="2021-06-02T16:07:06.321" v="362" actId="478"/>
          <ac:spMkLst>
            <pc:docMk/>
            <pc:sldMk cId="4036000221" sldId="358"/>
            <ac:spMk id="2" creationId="{1FAA3227-52B2-4A29-835C-586C9054288C}"/>
          </ac:spMkLst>
        </pc:spChg>
        <pc:spChg chg="mod">
          <ac:chgData name="Richard Allin" userId="feda722f-d556-4a92-a58e-279c634fffad" providerId="ADAL" clId="{463B5288-6071-4EC2-BDCD-E5976ABFB32D}" dt="2021-06-02T16:13:32.525" v="714" actId="20577"/>
          <ac:spMkLst>
            <pc:docMk/>
            <pc:sldMk cId="4036000221" sldId="358"/>
            <ac:spMk id="3" creationId="{00000000-0000-0000-0000-000000000000}"/>
          </ac:spMkLst>
        </pc:spChg>
        <pc:spChg chg="del mod">
          <ac:chgData name="Richard Allin" userId="feda722f-d556-4a92-a58e-279c634fffad" providerId="ADAL" clId="{463B5288-6071-4EC2-BDCD-E5976ABFB32D}" dt="2021-06-02T16:06:19.814" v="354" actId="478"/>
          <ac:spMkLst>
            <pc:docMk/>
            <pc:sldMk cId="4036000221" sldId="358"/>
            <ac:spMk id="7" creationId="{9E729B85-E478-4B9B-B070-4D08B552499E}"/>
          </ac:spMkLst>
        </pc:spChg>
        <pc:spChg chg="add mod">
          <ac:chgData name="Richard Allin" userId="feda722f-d556-4a92-a58e-279c634fffad" providerId="ADAL" clId="{463B5288-6071-4EC2-BDCD-E5976ABFB32D}" dt="2021-06-02T16:13:37.525" v="720" actId="20577"/>
          <ac:spMkLst>
            <pc:docMk/>
            <pc:sldMk cId="4036000221" sldId="358"/>
            <ac:spMk id="9" creationId="{729E89F2-79D8-41DA-9C9F-C8DDFE3F4D2D}"/>
          </ac:spMkLst>
        </pc:spChg>
        <pc:spChg chg="add mod">
          <ac:chgData name="Richard Allin" userId="feda722f-d556-4a92-a58e-279c634fffad" providerId="ADAL" clId="{463B5288-6071-4EC2-BDCD-E5976ABFB32D}" dt="2021-06-02T16:13:50.786" v="729" actId="14100"/>
          <ac:spMkLst>
            <pc:docMk/>
            <pc:sldMk cId="4036000221" sldId="358"/>
            <ac:spMk id="11" creationId="{A7A1DE12-68B9-4AE6-A9BB-33E0AE0C24F0}"/>
          </ac:spMkLst>
        </pc:spChg>
        <pc:picChg chg="add mod">
          <ac:chgData name="Richard Allin" userId="feda722f-d556-4a92-a58e-279c634fffad" providerId="ADAL" clId="{463B5288-6071-4EC2-BDCD-E5976ABFB32D}" dt="2021-06-02T16:13:42.981" v="722" actId="1076"/>
          <ac:picMkLst>
            <pc:docMk/>
            <pc:sldMk cId="4036000221" sldId="358"/>
            <ac:picMk id="4" creationId="{E3F25AC3-19D1-4A97-86A7-C0585BBC1A80}"/>
          </ac:picMkLst>
        </pc:picChg>
        <pc:picChg chg="del">
          <ac:chgData name="Richard Allin" userId="feda722f-d556-4a92-a58e-279c634fffad" providerId="ADAL" clId="{463B5288-6071-4EC2-BDCD-E5976ABFB32D}" dt="2021-06-02T16:06:29.238" v="355" actId="478"/>
          <ac:picMkLst>
            <pc:docMk/>
            <pc:sldMk cId="4036000221" sldId="358"/>
            <ac:picMk id="8" creationId="{68045D2F-B586-4EB7-B7E6-9385CAF7FB70}"/>
          </ac:picMkLst>
        </pc:picChg>
        <pc:picChg chg="add del mod">
          <ac:chgData name="Richard Allin" userId="feda722f-d556-4a92-a58e-279c634fffad" providerId="ADAL" clId="{463B5288-6071-4EC2-BDCD-E5976ABFB32D}" dt="2021-06-02T16:13:41.412" v="721" actId="478"/>
          <ac:picMkLst>
            <pc:docMk/>
            <pc:sldMk cId="4036000221" sldId="358"/>
            <ac:picMk id="10" creationId="{7A93EFD4-C2FD-4CF6-8FBA-8CD4206AC508}"/>
          </ac:picMkLst>
        </pc:picChg>
        <pc:picChg chg="add del mod">
          <ac:chgData name="Richard Allin" userId="feda722f-d556-4a92-a58e-279c634fffad" providerId="ADAL" clId="{463B5288-6071-4EC2-BDCD-E5976ABFB32D}" dt="2021-06-02T16:13:25.425" v="700" actId="478"/>
          <ac:picMkLst>
            <pc:docMk/>
            <pc:sldMk cId="4036000221" sldId="358"/>
            <ac:picMk id="12" creationId="{DEF66BE9-0683-4465-BEF2-2F73E3FA6873}"/>
          </ac:picMkLst>
        </pc:picChg>
        <pc:picChg chg="add mod">
          <ac:chgData name="Richard Allin" userId="feda722f-d556-4a92-a58e-279c634fffad" providerId="ADAL" clId="{463B5288-6071-4EC2-BDCD-E5976ABFB32D}" dt="2021-06-02T16:13:16.740" v="699"/>
          <ac:picMkLst>
            <pc:docMk/>
            <pc:sldMk cId="4036000221" sldId="358"/>
            <ac:picMk id="13" creationId="{5C511DA4-777A-415B-9ED8-81B643B60701}"/>
          </ac:picMkLst>
        </pc:picChg>
      </pc:sldChg>
      <pc:sldChg chg="modSp mod">
        <pc:chgData name="Richard Allin" userId="feda722f-d556-4a92-a58e-279c634fffad" providerId="ADAL" clId="{463B5288-6071-4EC2-BDCD-E5976ABFB32D}" dt="2021-06-02T16:14:03.946" v="731" actId="20577"/>
        <pc:sldMkLst>
          <pc:docMk/>
          <pc:sldMk cId="2433185279" sldId="359"/>
        </pc:sldMkLst>
        <pc:spChg chg="mod">
          <ac:chgData name="Richard Allin" userId="feda722f-d556-4a92-a58e-279c634fffad" providerId="ADAL" clId="{463B5288-6071-4EC2-BDCD-E5976ABFB32D}" dt="2021-06-02T16:07:41.936" v="399" actId="255"/>
          <ac:spMkLst>
            <pc:docMk/>
            <pc:sldMk cId="2433185279" sldId="359"/>
            <ac:spMk id="3" creationId="{00000000-0000-0000-0000-000000000000}"/>
          </ac:spMkLst>
        </pc:spChg>
        <pc:spChg chg="mod">
          <ac:chgData name="Richard Allin" userId="feda722f-d556-4a92-a58e-279c634fffad" providerId="ADAL" clId="{463B5288-6071-4EC2-BDCD-E5976ABFB32D}" dt="2021-06-02T16:14:03.946" v="731" actId="20577"/>
          <ac:spMkLst>
            <pc:docMk/>
            <pc:sldMk cId="2433185279" sldId="359"/>
            <ac:spMk id="4" creationId="{00000000-0000-0000-0000-000000000000}"/>
          </ac:spMkLst>
        </pc:spChg>
      </pc:sldChg>
      <pc:sldChg chg="addSp delSp modSp mod">
        <pc:chgData name="Richard Allin" userId="feda722f-d556-4a92-a58e-279c634fffad" providerId="ADAL" clId="{463B5288-6071-4EC2-BDCD-E5976ABFB32D}" dt="2021-06-02T16:12:25.782" v="685" actId="20577"/>
        <pc:sldMkLst>
          <pc:docMk/>
          <pc:sldMk cId="1225359190" sldId="360"/>
        </pc:sldMkLst>
        <pc:spChg chg="mod">
          <ac:chgData name="Richard Allin" userId="feda722f-d556-4a92-a58e-279c634fffad" providerId="ADAL" clId="{463B5288-6071-4EC2-BDCD-E5976ABFB32D}" dt="2021-06-02T16:12:25.782" v="685" actId="20577"/>
          <ac:spMkLst>
            <pc:docMk/>
            <pc:sldMk cId="1225359190" sldId="360"/>
            <ac:spMk id="2" creationId="{55AE512F-C551-4848-9500-C973A97468FA}"/>
          </ac:spMkLst>
        </pc:spChg>
        <pc:spChg chg="del">
          <ac:chgData name="Richard Allin" userId="feda722f-d556-4a92-a58e-279c634fffad" providerId="ADAL" clId="{463B5288-6071-4EC2-BDCD-E5976ABFB32D}" dt="2021-06-02T16:10:08.340" v="487" actId="478"/>
          <ac:spMkLst>
            <pc:docMk/>
            <pc:sldMk cId="1225359190" sldId="360"/>
            <ac:spMk id="3" creationId="{FE55D64B-2205-46E7-85C0-06FAC163BCF7}"/>
          </ac:spMkLst>
        </pc:spChg>
        <pc:spChg chg="add mod">
          <ac:chgData name="Richard Allin" userId="feda722f-d556-4a92-a58e-279c634fffad" providerId="ADAL" clId="{463B5288-6071-4EC2-BDCD-E5976ABFB32D}" dt="2021-06-02T16:12:08.929" v="681" actId="1076"/>
          <ac:spMkLst>
            <pc:docMk/>
            <pc:sldMk cId="1225359190" sldId="360"/>
            <ac:spMk id="7" creationId="{4941CAD1-E941-4F4B-9726-A71B0DA12369}"/>
          </ac:spMkLst>
        </pc:spChg>
        <pc:spChg chg="del mod">
          <ac:chgData name="Richard Allin" userId="feda722f-d556-4a92-a58e-279c634fffad" providerId="ADAL" clId="{463B5288-6071-4EC2-BDCD-E5976ABFB32D}" dt="2021-06-02T16:09:16.233" v="474" actId="478"/>
          <ac:spMkLst>
            <pc:docMk/>
            <pc:sldMk cId="1225359190" sldId="360"/>
            <ac:spMk id="8" creationId="{22255399-CA47-460D-B6E0-073176D84C2B}"/>
          </ac:spMkLst>
        </pc:spChg>
        <pc:spChg chg="add mod">
          <ac:chgData name="Richard Allin" userId="feda722f-d556-4a92-a58e-279c634fffad" providerId="ADAL" clId="{463B5288-6071-4EC2-BDCD-E5976ABFB32D}" dt="2021-06-02T16:10:48.302" v="555" actId="20577"/>
          <ac:spMkLst>
            <pc:docMk/>
            <pc:sldMk cId="1225359190" sldId="360"/>
            <ac:spMk id="10" creationId="{3D1B13B4-1FBA-47A6-85DC-72638650EAB9}"/>
          </ac:spMkLst>
        </pc:spChg>
        <pc:picChg chg="add mod">
          <ac:chgData name="Richard Allin" userId="feda722f-d556-4a92-a58e-279c634fffad" providerId="ADAL" clId="{463B5288-6071-4EC2-BDCD-E5976ABFB32D}" dt="2021-06-02T16:12:10.069" v="682" actId="1076"/>
          <ac:picMkLst>
            <pc:docMk/>
            <pc:sldMk cId="1225359190" sldId="360"/>
            <ac:picMk id="4" creationId="{34DBCEE5-E48C-4C8D-A00C-D4D1BF820375}"/>
          </ac:picMkLst>
        </pc:picChg>
        <pc:picChg chg="del">
          <ac:chgData name="Richard Allin" userId="feda722f-d556-4a92-a58e-279c634fffad" providerId="ADAL" clId="{463B5288-6071-4EC2-BDCD-E5976ABFB32D}" dt="2021-06-02T16:09:35.960" v="475" actId="478"/>
          <ac:picMkLst>
            <pc:docMk/>
            <pc:sldMk cId="1225359190" sldId="360"/>
            <ac:picMk id="6" creationId="{E3AB0B2F-9830-4DC5-943B-21CFF356D5F2}"/>
          </ac:picMkLst>
        </pc:picChg>
        <pc:picChg chg="add mod">
          <ac:chgData name="Richard Allin" userId="feda722f-d556-4a92-a58e-279c634fffad" providerId="ADAL" clId="{463B5288-6071-4EC2-BDCD-E5976ABFB32D}" dt="2021-06-02T16:12:11.446" v="683" actId="1076"/>
          <ac:picMkLst>
            <pc:docMk/>
            <pc:sldMk cId="1225359190" sldId="360"/>
            <ac:picMk id="9" creationId="{E2A5685C-9401-49D4-910B-03E386FE558B}"/>
          </ac:picMkLst>
        </pc:picChg>
      </pc:sldChg>
      <pc:sldChg chg="modSp mod modAnim">
        <pc:chgData name="Richard Allin" userId="feda722f-d556-4a92-a58e-279c634fffad" providerId="ADAL" clId="{463B5288-6071-4EC2-BDCD-E5976ABFB32D}" dt="2021-06-02T16:16:13.218" v="869" actId="1076"/>
        <pc:sldMkLst>
          <pc:docMk/>
          <pc:sldMk cId="1701509542" sldId="361"/>
        </pc:sldMkLst>
        <pc:spChg chg="mod">
          <ac:chgData name="Richard Allin" userId="feda722f-d556-4a92-a58e-279c634fffad" providerId="ADAL" clId="{463B5288-6071-4EC2-BDCD-E5976ABFB32D}" dt="2021-06-02T16:15:43.584" v="785" actId="255"/>
          <ac:spMkLst>
            <pc:docMk/>
            <pc:sldMk cId="1701509542" sldId="361"/>
            <ac:spMk id="3" creationId="{00000000-0000-0000-0000-000000000000}"/>
          </ac:spMkLst>
        </pc:spChg>
        <pc:spChg chg="mod">
          <ac:chgData name="Richard Allin" userId="feda722f-d556-4a92-a58e-279c634fffad" providerId="ADAL" clId="{463B5288-6071-4EC2-BDCD-E5976ABFB32D}" dt="2021-06-02T16:16:13.218" v="869" actId="1076"/>
          <ac:spMkLst>
            <pc:docMk/>
            <pc:sldMk cId="1701509542" sldId="361"/>
            <ac:spMk id="4" creationId="{00000000-0000-0000-0000-000000000000}"/>
          </ac:spMkLst>
        </pc:spChg>
      </pc:sldChg>
      <pc:sldChg chg="modSp mod modAnim">
        <pc:chgData name="Richard Allin" userId="feda722f-d556-4a92-a58e-279c634fffad" providerId="ADAL" clId="{463B5288-6071-4EC2-BDCD-E5976ABFB32D}" dt="2021-06-02T16:16:45.181" v="889" actId="6549"/>
        <pc:sldMkLst>
          <pc:docMk/>
          <pc:sldMk cId="3309527221" sldId="362"/>
        </pc:sldMkLst>
        <pc:spChg chg="mod">
          <ac:chgData name="Richard Allin" userId="feda722f-d556-4a92-a58e-279c634fffad" providerId="ADAL" clId="{463B5288-6071-4EC2-BDCD-E5976ABFB32D}" dt="2021-06-02T16:16:26.238" v="872" actId="1076"/>
          <ac:spMkLst>
            <pc:docMk/>
            <pc:sldMk cId="3309527221" sldId="362"/>
            <ac:spMk id="3" creationId="{00000000-0000-0000-0000-000000000000}"/>
          </ac:spMkLst>
        </pc:spChg>
        <pc:spChg chg="mod">
          <ac:chgData name="Richard Allin" userId="feda722f-d556-4a92-a58e-279c634fffad" providerId="ADAL" clId="{463B5288-6071-4EC2-BDCD-E5976ABFB32D}" dt="2021-06-02T16:16:45.181" v="889" actId="6549"/>
          <ac:spMkLst>
            <pc:docMk/>
            <pc:sldMk cId="3309527221" sldId="362"/>
            <ac:spMk id="4" creationId="{00000000-0000-0000-0000-000000000000}"/>
          </ac:spMkLst>
        </pc:spChg>
      </pc:sldChg>
      <pc:sldChg chg="modSp mod modAnim">
        <pc:chgData name="Richard Allin" userId="feda722f-d556-4a92-a58e-279c634fffad" providerId="ADAL" clId="{463B5288-6071-4EC2-BDCD-E5976ABFB32D}" dt="2021-06-02T16:17:14.774" v="916" actId="1076"/>
        <pc:sldMkLst>
          <pc:docMk/>
          <pc:sldMk cId="3047115929" sldId="363"/>
        </pc:sldMkLst>
        <pc:spChg chg="mod">
          <ac:chgData name="Richard Allin" userId="feda722f-d556-4a92-a58e-279c634fffad" providerId="ADAL" clId="{463B5288-6071-4EC2-BDCD-E5976ABFB32D}" dt="2021-06-02T16:16:50.824" v="890" actId="255"/>
          <ac:spMkLst>
            <pc:docMk/>
            <pc:sldMk cId="3047115929" sldId="363"/>
            <ac:spMk id="3" creationId="{00000000-0000-0000-0000-000000000000}"/>
          </ac:spMkLst>
        </pc:spChg>
        <pc:spChg chg="mod">
          <ac:chgData name="Richard Allin" userId="feda722f-d556-4a92-a58e-279c634fffad" providerId="ADAL" clId="{463B5288-6071-4EC2-BDCD-E5976ABFB32D}" dt="2021-06-02T16:17:14.774" v="916" actId="1076"/>
          <ac:spMkLst>
            <pc:docMk/>
            <pc:sldMk cId="3047115929" sldId="363"/>
            <ac:spMk id="4" creationId="{00000000-0000-0000-0000-000000000000}"/>
          </ac:spMkLst>
        </pc:spChg>
      </pc:sldChg>
      <pc:sldChg chg="modSp mod modAnim">
        <pc:chgData name="Richard Allin" userId="feda722f-d556-4a92-a58e-279c634fffad" providerId="ADAL" clId="{463B5288-6071-4EC2-BDCD-E5976ABFB32D}" dt="2021-06-02T16:17:52.060" v="933" actId="1076"/>
        <pc:sldMkLst>
          <pc:docMk/>
          <pc:sldMk cId="3661823074" sldId="364"/>
        </pc:sldMkLst>
        <pc:spChg chg="mod">
          <ac:chgData name="Richard Allin" userId="feda722f-d556-4a92-a58e-279c634fffad" providerId="ADAL" clId="{463B5288-6071-4EC2-BDCD-E5976ABFB32D}" dt="2021-06-02T16:05:30.614" v="279" actId="255"/>
          <ac:spMkLst>
            <pc:docMk/>
            <pc:sldMk cId="3661823074" sldId="364"/>
            <ac:spMk id="3" creationId="{00000000-0000-0000-0000-000000000000}"/>
          </ac:spMkLst>
        </pc:spChg>
        <pc:spChg chg="mod">
          <ac:chgData name="Richard Allin" userId="feda722f-d556-4a92-a58e-279c634fffad" providerId="ADAL" clId="{463B5288-6071-4EC2-BDCD-E5976ABFB32D}" dt="2021-06-02T16:17:52.060" v="933" actId="1076"/>
          <ac:spMkLst>
            <pc:docMk/>
            <pc:sldMk cId="3661823074" sldId="364"/>
            <ac:spMk id="4" creationId="{00000000-0000-0000-0000-000000000000}"/>
          </ac:spMkLst>
        </pc:spChg>
      </pc:sldChg>
      <pc:sldChg chg="modSp mod">
        <pc:chgData name="Richard Allin" userId="feda722f-d556-4a92-a58e-279c634fffad" providerId="ADAL" clId="{463B5288-6071-4EC2-BDCD-E5976ABFB32D}" dt="2021-06-02T16:00:10.727" v="142" actId="14100"/>
        <pc:sldMkLst>
          <pc:docMk/>
          <pc:sldMk cId="3628352493" sldId="366"/>
        </pc:sldMkLst>
        <pc:picChg chg="mod">
          <ac:chgData name="Richard Allin" userId="feda722f-d556-4a92-a58e-279c634fffad" providerId="ADAL" clId="{463B5288-6071-4EC2-BDCD-E5976ABFB32D}" dt="2021-06-02T16:00:10.727" v="142" actId="14100"/>
          <ac:picMkLst>
            <pc:docMk/>
            <pc:sldMk cId="3628352493" sldId="366"/>
            <ac:picMk id="3" creationId="{90938A3D-138A-4CB0-BD6C-85B19E35F74A}"/>
          </ac:picMkLst>
        </pc:picChg>
      </pc:sldChg>
      <pc:sldChg chg="modSp mod">
        <pc:chgData name="Richard Allin" userId="feda722f-d556-4a92-a58e-279c634fffad" providerId="ADAL" clId="{463B5288-6071-4EC2-BDCD-E5976ABFB32D}" dt="2021-06-02T16:03:41.794" v="241" actId="14100"/>
        <pc:sldMkLst>
          <pc:docMk/>
          <pc:sldMk cId="4276469049" sldId="367"/>
        </pc:sldMkLst>
        <pc:picChg chg="mod">
          <ac:chgData name="Richard Allin" userId="feda722f-d556-4a92-a58e-279c634fffad" providerId="ADAL" clId="{463B5288-6071-4EC2-BDCD-E5976ABFB32D}" dt="2021-06-02T16:03:41.794" v="241" actId="14100"/>
          <ac:picMkLst>
            <pc:docMk/>
            <pc:sldMk cId="4276469049" sldId="367"/>
            <ac:picMk id="2" creationId="{F664DB2C-51E6-4B4A-830A-AE6E825F48F5}"/>
          </ac:picMkLst>
        </pc:picChg>
      </pc:sldChg>
      <pc:sldChg chg="modSp mod">
        <pc:chgData name="Richard Allin" userId="feda722f-d556-4a92-a58e-279c634fffad" providerId="ADAL" clId="{463B5288-6071-4EC2-BDCD-E5976ABFB32D}" dt="2021-06-02T16:07:32.452" v="398" actId="1076"/>
        <pc:sldMkLst>
          <pc:docMk/>
          <pc:sldMk cId="68697943" sldId="368"/>
        </pc:sldMkLst>
        <pc:picChg chg="mod">
          <ac:chgData name="Richard Allin" userId="feda722f-d556-4a92-a58e-279c634fffad" providerId="ADAL" clId="{463B5288-6071-4EC2-BDCD-E5976ABFB32D}" dt="2021-06-02T16:07:32.452" v="398" actId="1076"/>
          <ac:picMkLst>
            <pc:docMk/>
            <pc:sldMk cId="68697943" sldId="368"/>
            <ac:picMk id="2" creationId="{1CBEF623-3645-439F-9D9D-EDE62D449AD3}"/>
          </ac:picMkLst>
        </pc:picChg>
      </pc:sldChg>
      <pc:sldChg chg="modSp mod">
        <pc:chgData name="Richard Allin" userId="feda722f-d556-4a92-a58e-279c634fffad" providerId="ADAL" clId="{463B5288-6071-4EC2-BDCD-E5976ABFB32D}" dt="2021-06-02T16:14:31.043" v="750" actId="14100"/>
        <pc:sldMkLst>
          <pc:docMk/>
          <pc:sldMk cId="1663323805" sldId="369"/>
        </pc:sldMkLst>
        <pc:picChg chg="mod">
          <ac:chgData name="Richard Allin" userId="feda722f-d556-4a92-a58e-279c634fffad" providerId="ADAL" clId="{463B5288-6071-4EC2-BDCD-E5976ABFB32D}" dt="2021-06-02T16:14:31.043" v="750" actId="14100"/>
          <ac:picMkLst>
            <pc:docMk/>
            <pc:sldMk cId="1663323805" sldId="369"/>
            <ac:picMk id="2" creationId="{838BCBF7-0596-49E0-88EF-50BF3CC0D9DC}"/>
          </ac:picMkLst>
        </pc:picChg>
      </pc:sldChg>
      <pc:sldChg chg="modSp mod">
        <pc:chgData name="Richard Allin" userId="feda722f-d556-4a92-a58e-279c634fffad" providerId="ADAL" clId="{463B5288-6071-4EC2-BDCD-E5976ABFB32D}" dt="2021-06-02T16:08:30.825" v="413" actId="20577"/>
        <pc:sldMkLst>
          <pc:docMk/>
          <pc:sldMk cId="1942378415" sldId="370"/>
        </pc:sldMkLst>
        <pc:spChg chg="mod">
          <ac:chgData name="Richard Allin" userId="feda722f-d556-4a92-a58e-279c634fffad" providerId="ADAL" clId="{463B5288-6071-4EC2-BDCD-E5976ABFB32D}" dt="2021-06-02T16:08:30.825" v="413" actId="20577"/>
          <ac:spMkLst>
            <pc:docMk/>
            <pc:sldMk cId="1942378415" sldId="370"/>
            <ac:spMk id="5" creationId="{5B40D39A-5F9C-4E6E-ADF6-9B7E0532A078}"/>
          </ac:spMkLst>
        </pc:spChg>
        <pc:spChg chg="mod">
          <ac:chgData name="Richard Allin" userId="feda722f-d556-4a92-a58e-279c634fffad" providerId="ADAL" clId="{463B5288-6071-4EC2-BDCD-E5976ABFB32D}" dt="2021-06-02T16:08:26.491" v="410" actId="20577"/>
          <ac:spMkLst>
            <pc:docMk/>
            <pc:sldMk cId="1942378415" sldId="370"/>
            <ac:spMk id="7" creationId="{A7A97167-CEB3-41FC-B127-5EE72AD0C604}"/>
          </ac:spMkLst>
        </pc:spChg>
        <pc:spChg chg="mod">
          <ac:chgData name="Richard Allin" userId="feda722f-d556-4a92-a58e-279c634fffad" providerId="ADAL" clId="{463B5288-6071-4EC2-BDCD-E5976ABFB32D}" dt="2021-06-02T16:08:19.547" v="408" actId="2085"/>
          <ac:spMkLst>
            <pc:docMk/>
            <pc:sldMk cId="1942378415" sldId="370"/>
            <ac:spMk id="8" creationId="{9870ABFC-AA80-484B-BE2F-25C56659D021}"/>
          </ac:spMkLst>
        </pc:spChg>
        <pc:spChg chg="mod">
          <ac:chgData name="Richard Allin" userId="feda722f-d556-4a92-a58e-279c634fffad" providerId="ADAL" clId="{463B5288-6071-4EC2-BDCD-E5976ABFB32D}" dt="2021-06-02T16:08:24.707" v="409" actId="1076"/>
          <ac:spMkLst>
            <pc:docMk/>
            <pc:sldMk cId="1942378415" sldId="370"/>
            <ac:spMk id="9" creationId="{00DE4137-0BFB-40B7-9AFA-B20F165758C6}"/>
          </ac:spMkLst>
        </pc:spChg>
      </pc:sldChg>
    </pc:docChg>
  </pc:docChgLst>
  <pc:docChgLst>
    <pc:chgData name="Richard Allin" userId="feda722f-d556-4a92-a58e-279c634fffad" providerId="ADAL" clId="{0104A7ED-EF1E-4B20-B615-2C04FAF346CC}"/>
    <pc:docChg chg="modSld">
      <pc:chgData name="Richard Allin" userId="feda722f-d556-4a92-a58e-279c634fffad" providerId="ADAL" clId="{0104A7ED-EF1E-4B20-B615-2C04FAF346CC}" dt="2021-07-02T12:33:27.236" v="82"/>
      <pc:docMkLst>
        <pc:docMk/>
      </pc:docMkLst>
      <pc:sldChg chg="modSp mod">
        <pc:chgData name="Richard Allin" userId="feda722f-d556-4a92-a58e-279c634fffad" providerId="ADAL" clId="{0104A7ED-EF1E-4B20-B615-2C04FAF346CC}" dt="2021-07-02T12:13:24.619" v="6" actId="255"/>
        <pc:sldMkLst>
          <pc:docMk/>
          <pc:sldMk cId="242789575" sldId="352"/>
        </pc:sldMkLst>
        <pc:spChg chg="mod">
          <ac:chgData name="Richard Allin" userId="feda722f-d556-4a92-a58e-279c634fffad" providerId="ADAL" clId="{0104A7ED-EF1E-4B20-B615-2C04FAF346CC}" dt="2021-07-02T12:13:24.619" v="6" actId="255"/>
          <ac:spMkLst>
            <pc:docMk/>
            <pc:sldMk cId="242789575" sldId="352"/>
            <ac:spMk id="3" creationId="{00000000-0000-0000-0000-000000000000}"/>
          </ac:spMkLst>
        </pc:spChg>
        <pc:spChg chg="mod">
          <ac:chgData name="Richard Allin" userId="feda722f-d556-4a92-a58e-279c634fffad" providerId="ADAL" clId="{0104A7ED-EF1E-4B20-B615-2C04FAF346CC}" dt="2021-07-02T12:12:07.066" v="0" actId="12"/>
          <ac:spMkLst>
            <pc:docMk/>
            <pc:sldMk cId="242789575" sldId="352"/>
            <ac:spMk id="8" creationId="{66E7AEE1-0595-4533-96A4-B09FFA450221}"/>
          </ac:spMkLst>
        </pc:spChg>
      </pc:sldChg>
      <pc:sldChg chg="modSp mod modAnim">
        <pc:chgData name="Richard Allin" userId="feda722f-d556-4a92-a58e-279c634fffad" providerId="ADAL" clId="{0104A7ED-EF1E-4B20-B615-2C04FAF346CC}" dt="2021-07-02T12:32:45.894" v="34"/>
        <pc:sldMkLst>
          <pc:docMk/>
          <pc:sldMk cId="2772240174" sldId="353"/>
        </pc:sldMkLst>
        <pc:spChg chg="mod">
          <ac:chgData name="Richard Allin" userId="feda722f-d556-4a92-a58e-279c634fffad" providerId="ADAL" clId="{0104A7ED-EF1E-4B20-B615-2C04FAF346CC}" dt="2021-07-02T12:13:45.869" v="10" actId="255"/>
          <ac:spMkLst>
            <pc:docMk/>
            <pc:sldMk cId="2772240174" sldId="353"/>
            <ac:spMk id="4" creationId="{00000000-0000-0000-0000-000000000000}"/>
          </ac:spMkLst>
        </pc:spChg>
      </pc:sldChg>
      <pc:sldChg chg="modSp mod">
        <pc:chgData name="Richard Allin" userId="feda722f-d556-4a92-a58e-279c634fffad" providerId="ADAL" clId="{0104A7ED-EF1E-4B20-B615-2C04FAF346CC}" dt="2021-07-02T12:14:00.991" v="11" actId="12"/>
        <pc:sldMkLst>
          <pc:docMk/>
          <pc:sldMk cId="1268302331" sldId="354"/>
        </pc:sldMkLst>
        <pc:spChg chg="mod">
          <ac:chgData name="Richard Allin" userId="feda722f-d556-4a92-a58e-279c634fffad" providerId="ADAL" clId="{0104A7ED-EF1E-4B20-B615-2C04FAF346CC}" dt="2021-07-02T12:14:00.991" v="11" actId="12"/>
          <ac:spMkLst>
            <pc:docMk/>
            <pc:sldMk cId="1268302331" sldId="354"/>
            <ac:spMk id="8" creationId="{307E1AAB-D482-45B0-BB66-7C1CA6667990}"/>
          </ac:spMkLst>
        </pc:spChg>
      </pc:sldChg>
      <pc:sldChg chg="modSp mod">
        <pc:chgData name="Richard Allin" userId="feda722f-d556-4a92-a58e-279c634fffad" providerId="ADAL" clId="{0104A7ED-EF1E-4B20-B615-2C04FAF346CC}" dt="2021-07-02T12:12:31.699" v="4" actId="1076"/>
        <pc:sldMkLst>
          <pc:docMk/>
          <pc:sldMk cId="450042803" sldId="355"/>
        </pc:sldMkLst>
        <pc:picChg chg="mod">
          <ac:chgData name="Richard Allin" userId="feda722f-d556-4a92-a58e-279c634fffad" providerId="ADAL" clId="{0104A7ED-EF1E-4B20-B615-2C04FAF346CC}" dt="2021-07-02T12:12:27.682" v="2" actId="1076"/>
          <ac:picMkLst>
            <pc:docMk/>
            <pc:sldMk cId="450042803" sldId="355"/>
            <ac:picMk id="3" creationId="{DEBACA5D-B7A6-406E-81D9-36F7F659F20B}"/>
          </ac:picMkLst>
        </pc:picChg>
        <pc:picChg chg="mod">
          <ac:chgData name="Richard Allin" userId="feda722f-d556-4a92-a58e-279c634fffad" providerId="ADAL" clId="{0104A7ED-EF1E-4B20-B615-2C04FAF346CC}" dt="2021-07-02T12:12:31.699" v="4" actId="1076"/>
          <ac:picMkLst>
            <pc:docMk/>
            <pc:sldMk cId="450042803" sldId="355"/>
            <ac:picMk id="4" creationId="{2925FF30-519D-4B57-931C-6D2481B50C51}"/>
          </ac:picMkLst>
        </pc:picChg>
      </pc:sldChg>
      <pc:sldChg chg="modAnim">
        <pc:chgData name="Richard Allin" userId="feda722f-d556-4a92-a58e-279c634fffad" providerId="ADAL" clId="{0104A7ED-EF1E-4B20-B615-2C04FAF346CC}" dt="2021-07-02T12:32:53.674" v="43"/>
        <pc:sldMkLst>
          <pc:docMk/>
          <pc:sldMk cId="2334257436" sldId="356"/>
        </pc:sldMkLst>
      </pc:sldChg>
      <pc:sldChg chg="addSp delSp modSp mod modAnim">
        <pc:chgData name="Richard Allin" userId="feda722f-d556-4a92-a58e-279c634fffad" providerId="ADAL" clId="{0104A7ED-EF1E-4B20-B615-2C04FAF346CC}" dt="2021-07-02T12:32:58.354" v="48"/>
        <pc:sldMkLst>
          <pc:docMk/>
          <pc:sldMk cId="238719726" sldId="357"/>
        </pc:sldMkLst>
        <pc:spChg chg="mod">
          <ac:chgData name="Richard Allin" userId="feda722f-d556-4a92-a58e-279c634fffad" providerId="ADAL" clId="{0104A7ED-EF1E-4B20-B615-2C04FAF346CC}" dt="2021-07-02T12:16:28.254" v="19" actId="255"/>
          <ac:spMkLst>
            <pc:docMk/>
            <pc:sldMk cId="238719726" sldId="357"/>
            <ac:spMk id="4" creationId="{8DE2E153-6D02-40DE-9B0E-1A390331196F}"/>
          </ac:spMkLst>
        </pc:spChg>
        <pc:picChg chg="del">
          <ac:chgData name="Richard Allin" userId="feda722f-d556-4a92-a58e-279c634fffad" providerId="ADAL" clId="{0104A7ED-EF1E-4B20-B615-2C04FAF346CC}" dt="2021-07-02T12:14:20.638" v="12" actId="478"/>
          <ac:picMkLst>
            <pc:docMk/>
            <pc:sldMk cId="238719726" sldId="357"/>
            <ac:picMk id="3" creationId="{24B25F0B-1764-4E13-8C87-7BACAFE293D7}"/>
          </ac:picMkLst>
        </pc:picChg>
        <pc:picChg chg="add mod">
          <ac:chgData name="Richard Allin" userId="feda722f-d556-4a92-a58e-279c634fffad" providerId="ADAL" clId="{0104A7ED-EF1E-4B20-B615-2C04FAF346CC}" dt="2021-07-02T12:16:15.174" v="15" actId="1076"/>
          <ac:picMkLst>
            <pc:docMk/>
            <pc:sldMk cId="238719726" sldId="357"/>
            <ac:picMk id="5" creationId="{9C43B05D-2A4B-441A-971B-8A1C6FDD0B2F}"/>
          </ac:picMkLst>
        </pc:picChg>
      </pc:sldChg>
      <pc:sldChg chg="modSp mod">
        <pc:chgData name="Richard Allin" userId="feda722f-d556-4a92-a58e-279c634fffad" providerId="ADAL" clId="{0104A7ED-EF1E-4B20-B615-2C04FAF346CC}" dt="2021-07-02T12:16:43.954" v="21" actId="255"/>
        <pc:sldMkLst>
          <pc:docMk/>
          <pc:sldMk cId="4036000221" sldId="358"/>
        </pc:sldMkLst>
        <pc:spChg chg="mod">
          <ac:chgData name="Richard Allin" userId="feda722f-d556-4a92-a58e-279c634fffad" providerId="ADAL" clId="{0104A7ED-EF1E-4B20-B615-2C04FAF346CC}" dt="2021-07-02T12:16:43.954" v="21" actId="255"/>
          <ac:spMkLst>
            <pc:docMk/>
            <pc:sldMk cId="4036000221" sldId="358"/>
            <ac:spMk id="3" creationId="{00000000-0000-0000-0000-000000000000}"/>
          </ac:spMkLst>
        </pc:spChg>
        <pc:spChg chg="mod">
          <ac:chgData name="Richard Allin" userId="feda722f-d556-4a92-a58e-279c634fffad" providerId="ADAL" clId="{0104A7ED-EF1E-4B20-B615-2C04FAF346CC}" dt="2021-07-02T12:16:40.131" v="20" actId="12"/>
          <ac:spMkLst>
            <pc:docMk/>
            <pc:sldMk cId="4036000221" sldId="358"/>
            <ac:spMk id="11" creationId="{A7A1DE12-68B9-4AE6-A9BB-33E0AE0C24F0}"/>
          </ac:spMkLst>
        </pc:spChg>
      </pc:sldChg>
      <pc:sldChg chg="modSp modAnim">
        <pc:chgData name="Richard Allin" userId="feda722f-d556-4a92-a58e-279c634fffad" providerId="ADAL" clId="{0104A7ED-EF1E-4B20-B615-2C04FAF346CC}" dt="2021-07-02T12:33:04.871" v="56"/>
        <pc:sldMkLst>
          <pc:docMk/>
          <pc:sldMk cId="2433185279" sldId="359"/>
        </pc:sldMkLst>
        <pc:spChg chg="mod">
          <ac:chgData name="Richard Allin" userId="feda722f-d556-4a92-a58e-279c634fffad" providerId="ADAL" clId="{0104A7ED-EF1E-4B20-B615-2C04FAF346CC}" dt="2021-07-02T12:17:03.531" v="22" actId="255"/>
          <ac:spMkLst>
            <pc:docMk/>
            <pc:sldMk cId="2433185279" sldId="359"/>
            <ac:spMk id="4" creationId="{00000000-0000-0000-0000-000000000000}"/>
          </ac:spMkLst>
        </pc:spChg>
      </pc:sldChg>
      <pc:sldChg chg="modSp mod">
        <pc:chgData name="Richard Allin" userId="feda722f-d556-4a92-a58e-279c634fffad" providerId="ADAL" clId="{0104A7ED-EF1E-4B20-B615-2C04FAF346CC}" dt="2021-07-02T12:17:23.095" v="25" actId="12"/>
        <pc:sldMkLst>
          <pc:docMk/>
          <pc:sldMk cId="1225359190" sldId="360"/>
        </pc:sldMkLst>
        <pc:spChg chg="mod">
          <ac:chgData name="Richard Allin" userId="feda722f-d556-4a92-a58e-279c634fffad" providerId="ADAL" clId="{0104A7ED-EF1E-4B20-B615-2C04FAF346CC}" dt="2021-07-02T12:17:15.490" v="24" actId="255"/>
          <ac:spMkLst>
            <pc:docMk/>
            <pc:sldMk cId="1225359190" sldId="360"/>
            <ac:spMk id="2" creationId="{55AE512F-C551-4848-9500-C973A97468FA}"/>
          </ac:spMkLst>
        </pc:spChg>
        <pc:spChg chg="mod">
          <ac:chgData name="Richard Allin" userId="feda722f-d556-4a92-a58e-279c634fffad" providerId="ADAL" clId="{0104A7ED-EF1E-4B20-B615-2C04FAF346CC}" dt="2021-07-02T12:17:23.095" v="25" actId="12"/>
          <ac:spMkLst>
            <pc:docMk/>
            <pc:sldMk cId="1225359190" sldId="360"/>
            <ac:spMk id="10" creationId="{3D1B13B4-1FBA-47A6-85DC-72638650EAB9}"/>
          </ac:spMkLst>
        </pc:spChg>
      </pc:sldChg>
      <pc:sldChg chg="modSp modAnim">
        <pc:chgData name="Richard Allin" userId="feda722f-d556-4a92-a58e-279c634fffad" providerId="ADAL" clId="{0104A7ED-EF1E-4B20-B615-2C04FAF346CC}" dt="2021-07-02T12:33:12.935" v="63"/>
        <pc:sldMkLst>
          <pc:docMk/>
          <pc:sldMk cId="1701509542" sldId="361"/>
        </pc:sldMkLst>
        <pc:spChg chg="mod">
          <ac:chgData name="Richard Allin" userId="feda722f-d556-4a92-a58e-279c634fffad" providerId="ADAL" clId="{0104A7ED-EF1E-4B20-B615-2C04FAF346CC}" dt="2021-07-02T12:17:26.923" v="26" actId="20577"/>
          <ac:spMkLst>
            <pc:docMk/>
            <pc:sldMk cId="1701509542" sldId="361"/>
            <ac:spMk id="4" creationId="{00000000-0000-0000-0000-000000000000}"/>
          </ac:spMkLst>
        </pc:spChg>
      </pc:sldChg>
      <pc:sldChg chg="modSp mod modAnim">
        <pc:chgData name="Richard Allin" userId="feda722f-d556-4a92-a58e-279c634fffad" providerId="ADAL" clId="{0104A7ED-EF1E-4B20-B615-2C04FAF346CC}" dt="2021-07-02T12:33:16.337" v="66"/>
        <pc:sldMkLst>
          <pc:docMk/>
          <pc:sldMk cId="3309527221" sldId="362"/>
        </pc:sldMkLst>
        <pc:spChg chg="mod">
          <ac:chgData name="Richard Allin" userId="feda722f-d556-4a92-a58e-279c634fffad" providerId="ADAL" clId="{0104A7ED-EF1E-4B20-B615-2C04FAF346CC}" dt="2021-07-02T12:17:42.656" v="27" actId="1076"/>
          <ac:spMkLst>
            <pc:docMk/>
            <pc:sldMk cId="3309527221" sldId="362"/>
            <ac:spMk id="3" creationId="{00000000-0000-0000-0000-000000000000}"/>
          </ac:spMkLst>
        </pc:spChg>
        <pc:spChg chg="mod">
          <ac:chgData name="Richard Allin" userId="feda722f-d556-4a92-a58e-279c634fffad" providerId="ADAL" clId="{0104A7ED-EF1E-4B20-B615-2C04FAF346CC}" dt="2021-07-02T12:17:44.364" v="28" actId="1076"/>
          <ac:spMkLst>
            <pc:docMk/>
            <pc:sldMk cId="3309527221" sldId="362"/>
            <ac:spMk id="4" creationId="{00000000-0000-0000-0000-000000000000}"/>
          </ac:spMkLst>
        </pc:spChg>
      </pc:sldChg>
      <pc:sldChg chg="modAnim">
        <pc:chgData name="Richard Allin" userId="feda722f-d556-4a92-a58e-279c634fffad" providerId="ADAL" clId="{0104A7ED-EF1E-4B20-B615-2C04FAF346CC}" dt="2021-07-02T12:33:20.575" v="77"/>
        <pc:sldMkLst>
          <pc:docMk/>
          <pc:sldMk cId="3047115929" sldId="363"/>
        </pc:sldMkLst>
      </pc:sldChg>
      <pc:sldChg chg="modSp mod modAnim">
        <pc:chgData name="Richard Allin" userId="feda722f-d556-4a92-a58e-279c634fffad" providerId="ADAL" clId="{0104A7ED-EF1E-4B20-B615-2C04FAF346CC}" dt="2021-07-02T12:33:27.236" v="82"/>
        <pc:sldMkLst>
          <pc:docMk/>
          <pc:sldMk cId="3661823074" sldId="364"/>
        </pc:sldMkLst>
        <pc:spChg chg="mod">
          <ac:chgData name="Richard Allin" userId="feda722f-d556-4a92-a58e-279c634fffad" providerId="ADAL" clId="{0104A7ED-EF1E-4B20-B615-2C04FAF346CC}" dt="2021-07-02T12:18:01.911" v="29" actId="1076"/>
          <ac:spMkLst>
            <pc:docMk/>
            <pc:sldMk cId="3661823074" sldId="364"/>
            <ac:spMk id="4" creationId="{00000000-0000-0000-0000-000000000000}"/>
          </ac:spMkLst>
        </pc:spChg>
      </pc:sldChg>
      <pc:sldChg chg="modSp mod">
        <pc:chgData name="Richard Allin" userId="feda722f-d556-4a92-a58e-279c634fffad" providerId="ADAL" clId="{0104A7ED-EF1E-4B20-B615-2C04FAF346CC}" dt="2021-07-02T12:12:44.955" v="5" actId="1076"/>
        <pc:sldMkLst>
          <pc:docMk/>
          <pc:sldMk cId="3628352493" sldId="366"/>
        </pc:sldMkLst>
        <pc:picChg chg="mod">
          <ac:chgData name="Richard Allin" userId="feda722f-d556-4a92-a58e-279c634fffad" providerId="ADAL" clId="{0104A7ED-EF1E-4B20-B615-2C04FAF346CC}" dt="2021-07-02T12:12:44.955" v="5" actId="1076"/>
          <ac:picMkLst>
            <pc:docMk/>
            <pc:sldMk cId="3628352493" sldId="366"/>
            <ac:picMk id="3" creationId="{90938A3D-138A-4CB0-BD6C-85B19E35F74A}"/>
          </ac:picMkLst>
        </pc:picChg>
      </pc:sldChg>
      <pc:sldChg chg="modSp mod">
        <pc:chgData name="Richard Allin" userId="feda722f-d556-4a92-a58e-279c634fffad" providerId="ADAL" clId="{0104A7ED-EF1E-4B20-B615-2C04FAF346CC}" dt="2021-07-02T12:17:10.945" v="23" actId="1076"/>
        <pc:sldMkLst>
          <pc:docMk/>
          <pc:sldMk cId="1942378415" sldId="370"/>
        </pc:sldMkLst>
        <pc:spChg chg="mod">
          <ac:chgData name="Richard Allin" userId="feda722f-d556-4a92-a58e-279c634fffad" providerId="ADAL" clId="{0104A7ED-EF1E-4B20-B615-2C04FAF346CC}" dt="2021-07-02T12:17:10.945" v="23" actId="1076"/>
          <ac:spMkLst>
            <pc:docMk/>
            <pc:sldMk cId="1942378415" sldId="370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D1A715-D1F6-48AF-B72E-DFA7B505F7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C6DF73-3D36-4CA6-AA46-3170F1FF9A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8795D-4481-432F-8855-3AF62738EFEB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A1BA1F-51A8-46F7-94E5-00EC7A9AC6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BCF57-61CF-438E-A0ED-ABEC039650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DADFA-0BD8-474F-93C7-20290C40B1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172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03B8F-303C-40F8-80D7-82670233FB97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C51C5-C2E2-4452-953D-92623ECBB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29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03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1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49" r:id="rId3"/>
    <p:sldLayoutId id="2147483650" r:id="rId4"/>
    <p:sldLayoutId id="2147483656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hyperlink" Target="https://youtu.be/wfLP8fFrOp0" TargetMode="Externa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hhE2dyeHP54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youtu.be/QuJFLr5Ib9k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QuJFLr5Ib9k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wfLP8fFrOp0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hyperlink" Target="https://youtu.be/GdkU5vCIpaU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GdkU5vCIpaU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youtu.be/hhE2dyeHP54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95486"/>
            <a:ext cx="721995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78BE20"/>
                </a:solidFill>
                <a:latin typeface="Arial" charset="0"/>
              </a:rPr>
              <a:t>Alzheimer’s Society video clip: </a:t>
            </a:r>
          </a:p>
          <a:p>
            <a:pPr>
              <a:defRPr/>
            </a:pPr>
            <a:r>
              <a:rPr lang="en-GB" sz="2800" b="1" dirty="0">
                <a:solidFill>
                  <a:srgbClr val="78BE20"/>
                </a:solidFill>
                <a:latin typeface="Arial" charset="0"/>
              </a:rPr>
              <a:t>What is Alzheimer’s disease?</a:t>
            </a:r>
            <a:endParaRPr lang="en-GB" sz="2800" dirty="0">
              <a:solidFill>
                <a:srgbClr val="78BE20"/>
              </a:solidFill>
              <a:latin typeface="Arial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D60828-C96A-4020-906C-F6AE9292C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824E7-1837-4802-826F-0C9CFE2416CA}"/>
              </a:ext>
            </a:extLst>
          </p:cNvPr>
          <p:cNvSpPr txBox="1"/>
          <p:nvPr/>
        </p:nvSpPr>
        <p:spPr>
          <a:xfrm>
            <a:off x="378768" y="1598168"/>
            <a:ext cx="824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Alzheimer’s Society have created a video called </a:t>
            </a:r>
            <a:r>
              <a:rPr lang="en-GB" sz="1600" i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Alzheimer’s Disease?</a:t>
            </a:r>
            <a:endParaRPr lang="en-GB" sz="1600" dirty="0">
              <a:solidFill>
                <a:srgbClr val="005EB8"/>
              </a:solidFill>
            </a:endParaRPr>
          </a:p>
          <a:p>
            <a:endParaRPr lang="en-GB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E7AEE1-0595-4533-96A4-B09FFA450221}"/>
              </a:ext>
            </a:extLst>
          </p:cNvPr>
          <p:cNvSpPr/>
          <p:nvPr/>
        </p:nvSpPr>
        <p:spPr>
          <a:xfrm>
            <a:off x="342231" y="3579862"/>
            <a:ext cx="6894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ways you can watch the video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1600" i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Alzheimer’s Disease?’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YouTube, or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this link on your internet browser: </a:t>
            </a:r>
            <a:r>
              <a:rPr lang="en-GB" sz="1600" u="sng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youtu.be/wfLP8fFrOp0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next slide, and click the middle button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0CBF50-1A5B-481E-8B0A-3552BB0CB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2182943"/>
            <a:ext cx="2592288" cy="1489746"/>
          </a:xfrm>
          <a:prstGeom prst="rect">
            <a:avLst/>
          </a:prstGeom>
        </p:spPr>
      </p:pic>
      <p:pic>
        <p:nvPicPr>
          <p:cNvPr id="11" name="Picture 2" descr="YouTube Logo | Symbol, History, PNG (3840*2160)">
            <a:extLst>
              <a:ext uri="{FF2B5EF4-FFF2-40B4-BE49-F238E27FC236}">
                <a16:creationId xmlns:a16="http://schemas.microsoft.com/office/drawing/2014/main" id="{DAA58DBB-8459-4189-84A6-B0E3400A3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45" y="2435864"/>
            <a:ext cx="1544320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7"/>
    </mc:Choice>
    <mc:Fallback xmlns="">
      <p:transition spd="slow" advTm="9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What is dementia with Lewy bodies? - Alzheimer's Society (6)">
            <a:hlinkClick r:id="" action="ppaction://media"/>
            <a:extLst>
              <a:ext uri="{FF2B5EF4-FFF2-40B4-BE49-F238E27FC236}">
                <a16:creationId xmlns:a16="http://schemas.microsoft.com/office/drawing/2014/main" id="{1CBEF623-3645-439F-9D9D-EDE62D449A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95736" y="1203598"/>
            <a:ext cx="5424264" cy="30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67494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 with Lewy bodies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059582"/>
            <a:ext cx="8496944" cy="2970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illness related to Parkinson’s but affecting more areas of the brain</a:t>
            </a:r>
          </a:p>
          <a:p>
            <a:pPr>
              <a:defRPr/>
            </a:pPr>
            <a:endParaRPr lang="en-GB" altLang="en-US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Caused by the build-up of a protein (Lewy bodies) inside nerve cells in the brain (named after Dr Lewy who first observed them) in areas of the brain that control thinking, memory and movement</a:t>
            </a:r>
          </a:p>
          <a:p>
            <a:pPr>
              <a:defRPr/>
            </a:pPr>
            <a:endParaRPr lang="en-GB" altLang="en-US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altLang="en-US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of Lewy Body Dementia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Fluctuations in level of confusion, may change from hour to hour or day to day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Parkinson’s disease-type symptoms such as slowed movements, muscle stiffness and tremors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hallucinations – often these can involve seeing people or animals that aren’t really there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Sleep disturbances which can cause people to move or talk in their sleep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Fainting, unsteadiness and falls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15C72D4-7EEC-487C-94A2-108CC14B83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1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07"/>
    </mc:Choice>
    <mc:Fallback xmlns="">
      <p:transition spd="slow" advTm="128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95486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Parkinson’s Disease Dementia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0D39A-5F9C-4E6E-ADF6-9B7E0532A078}"/>
              </a:ext>
            </a:extLst>
          </p:cNvPr>
          <p:cNvSpPr txBox="1"/>
          <p:nvPr/>
        </p:nvSpPr>
        <p:spPr>
          <a:xfrm>
            <a:off x="611560" y="1788954"/>
            <a:ext cx="237626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Stooped posture</a:t>
            </a:r>
          </a:p>
          <a:p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Tremor</a:t>
            </a:r>
          </a:p>
          <a:p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facial expression</a:t>
            </a:r>
          </a:p>
          <a:p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movements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A97167-CEB3-41FC-B127-5EE72AD0C604}"/>
              </a:ext>
            </a:extLst>
          </p:cNvPr>
          <p:cNvSpPr txBox="1"/>
          <p:nvPr/>
        </p:nvSpPr>
        <p:spPr>
          <a:xfrm>
            <a:off x="5436096" y="2204452"/>
            <a:ext cx="237626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Fluctuating confusion</a:t>
            </a:r>
          </a:p>
          <a:p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hallucinations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870ABFC-AA80-484B-BE2F-25C56659D021}"/>
              </a:ext>
            </a:extLst>
          </p:cNvPr>
          <p:cNvSpPr/>
          <p:nvPr/>
        </p:nvSpPr>
        <p:spPr>
          <a:xfrm>
            <a:off x="3198377" y="2319722"/>
            <a:ext cx="1728192" cy="504056"/>
          </a:xfrm>
          <a:prstGeom prst="rightArrow">
            <a:avLst/>
          </a:prstGeom>
          <a:solidFill>
            <a:srgbClr val="78BE2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DE4137-0BFB-40B7-9AFA-B20F165758C6}"/>
              </a:ext>
            </a:extLst>
          </p:cNvPr>
          <p:cNvSpPr txBox="1"/>
          <p:nvPr/>
        </p:nvSpPr>
        <p:spPr>
          <a:xfrm>
            <a:off x="3198377" y="357986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year rule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D0F2A87-9FBE-4C77-82B7-0859A35D89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23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94"/>
    </mc:Choice>
    <mc:Fallback xmlns="">
      <p:transition spd="slow" advTm="45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AE512F-C551-4848-9500-C973A97468FA}"/>
              </a:ext>
            </a:extLst>
          </p:cNvPr>
          <p:cNvSpPr/>
          <p:nvPr/>
        </p:nvSpPr>
        <p:spPr>
          <a:xfrm>
            <a:off x="177428" y="339502"/>
            <a:ext cx="80669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Alzheimer’s Society video clip: </a:t>
            </a:r>
          </a:p>
          <a:p>
            <a:pPr>
              <a:defRPr/>
            </a:pPr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Frontotemporal dementia (FTD)?</a:t>
            </a:r>
            <a:endParaRPr lang="en-GB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2C1B02-C119-434C-8959-E6CE0CBDE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41CAD1-E941-4F4B-9726-A71B0DA12369}"/>
              </a:ext>
            </a:extLst>
          </p:cNvPr>
          <p:cNvSpPr txBox="1"/>
          <p:nvPr/>
        </p:nvSpPr>
        <p:spPr>
          <a:xfrm>
            <a:off x="251520" y="1600713"/>
            <a:ext cx="8244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Alzheimer’s Society have created a video called </a:t>
            </a:r>
            <a:r>
              <a:rPr lang="en-GB" sz="1600" i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frontotemporal dementia (FTD)?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BCEE5-E48C-4C8D-A00C-D4D1BF820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984" y="2067694"/>
            <a:ext cx="2411760" cy="1352683"/>
          </a:xfrm>
          <a:prstGeom prst="rect">
            <a:avLst/>
          </a:prstGeom>
        </p:spPr>
      </p:pic>
      <p:pic>
        <p:nvPicPr>
          <p:cNvPr id="9" name="Picture 2" descr="YouTube Logo | Symbol, History, PNG (3840*2160)">
            <a:extLst>
              <a:ext uri="{FF2B5EF4-FFF2-40B4-BE49-F238E27FC236}">
                <a16:creationId xmlns:a16="http://schemas.microsoft.com/office/drawing/2014/main" id="{E2A5685C-9401-49D4-910B-03E386FE5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8922"/>
            <a:ext cx="1544320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1B13B4-1FBA-47A6-85DC-72638650EAB9}"/>
              </a:ext>
            </a:extLst>
          </p:cNvPr>
          <p:cNvSpPr/>
          <p:nvPr/>
        </p:nvSpPr>
        <p:spPr>
          <a:xfrm>
            <a:off x="378768" y="3660625"/>
            <a:ext cx="6894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ways you can watch the video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1600" i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frontotemporal dementia (FTD)?’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YouTube, or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this link on your internet browser: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youtu.be/QuJFLr5Ib9k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next slide, and click the middle button</a:t>
            </a:r>
          </a:p>
        </p:txBody>
      </p:sp>
    </p:spTree>
    <p:extLst>
      <p:ext uri="{BB962C8B-B14F-4D97-AF65-F5344CB8AC3E}">
        <p14:creationId xmlns:p14="http://schemas.microsoft.com/office/powerpoint/2010/main" val="122535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2"/>
    </mc:Choice>
    <mc:Fallback xmlns="">
      <p:transition spd="slow" advTm="7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What is frontotemporal dementia? - Alzheimer's Society (7)">
            <a:hlinkClick r:id="" action="ppaction://media"/>
            <a:extLst>
              <a:ext uri="{FF2B5EF4-FFF2-40B4-BE49-F238E27FC236}">
                <a16:creationId xmlns:a16="http://schemas.microsoft.com/office/drawing/2014/main" id="{838BCBF7-0596-49E0-88EF-50BF3CC0D9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43630" y="987574"/>
            <a:ext cx="6556728" cy="36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2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67494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Frontotemporal dementia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271012"/>
            <a:ext cx="7740476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type of dementia mainly occurs in younger people, and often starts in people in their 50s and 60s. </a:t>
            </a:r>
          </a:p>
          <a:p>
            <a:pPr>
              <a:defRPr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deposits build up in the frontal and temporal lobes.</a:t>
            </a: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 can be unaffected initially.</a:t>
            </a:r>
          </a:p>
          <a:p>
            <a:pPr>
              <a:defRPr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main types of Frontotemporal Dementia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Behavioural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 person who is usually very polite and proper might start to become irritable or rude, or may lose interest in looking after their appearance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Semantic –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main sign is in problems with understanding of language and memory for facts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Progressive non-fluent aphasia –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and prominent difficulty with speech and getting words out</a:t>
            </a:r>
            <a:endParaRPr lang="en-GB" sz="1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46911CD-0D0F-406C-9E66-C900BBEFA9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50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51"/>
    </mc:Choice>
    <mc:Fallback xmlns="">
      <p:transition spd="slow" advTm="119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95486"/>
            <a:ext cx="72199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Limbic-predominant age-related TDP-43 encephalopathy (LATE)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635646"/>
            <a:ext cx="7488832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dementia has recently been identified by looking at post-mortem samples of brain tissue. </a:t>
            </a:r>
          </a:p>
          <a:p>
            <a:pPr>
              <a:defRPr/>
            </a:pPr>
            <a:endParaRPr lang="en-GB" altLang="en-US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altLang="en-US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also common in older people and found along with the other disorders mentioned before. </a:t>
            </a:r>
          </a:p>
          <a:p>
            <a:pPr>
              <a:defRPr/>
            </a:pPr>
            <a:endParaRPr lang="en-GB" altLang="en-US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altLang="en-US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not yet known how to diagnose LATE.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2A2C67-420C-43E0-8DF5-7325DB059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2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22"/>
    </mc:Choice>
    <mc:Fallback xmlns="">
      <p:transition spd="slow" advTm="96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67494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Rarer Causes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957097"/>
            <a:ext cx="6768752" cy="3693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many other different types or causes of dementia. </a:t>
            </a:r>
          </a:p>
          <a:p>
            <a:pPr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can include:</a:t>
            </a:r>
          </a:p>
          <a:p>
            <a:pPr>
              <a:defRPr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Corticobasal Degeneration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Creutzfeldt-Jakob Disease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HIV-related cognitive impairment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Huntington's Disease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Sclerosis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Korsakoff’s Syndrome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Pressure Hydrocephalus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 Cortical Atrophy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Progressive Supranuclear Palsy</a:t>
            </a: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CB5D675-FF38-4649-AE1F-50329714E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84"/>
    </mc:Choice>
    <mc:Fallback xmlns="">
      <p:transition spd="slow" advTm="97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67494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Reaching a Diagnosis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419622"/>
            <a:ext cx="8136904" cy="2529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>
              <a:lnSpc>
                <a:spcPct val="90000"/>
              </a:lnSpc>
              <a:defRPr/>
            </a:pPr>
            <a:r>
              <a:rPr lang="en-GB" sz="20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information gathered during Memory Clinic interviews </a:t>
            </a:r>
          </a:p>
          <a:p>
            <a:pPr lvl="1">
              <a:lnSpc>
                <a:spcPct val="90000"/>
              </a:lnSpc>
              <a:defRPr/>
            </a:pPr>
            <a:r>
              <a:rPr lang="en-GB" sz="20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(history / tests &amp; investigations / ability to cope day to day) </a:t>
            </a:r>
          </a:p>
          <a:p>
            <a:pPr lvl="1">
              <a:lnSpc>
                <a:spcPct val="90000"/>
              </a:lnSpc>
              <a:defRPr/>
            </a:pPr>
            <a:r>
              <a:rPr lang="en-GB" sz="20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weighed up and…</a:t>
            </a:r>
            <a:r>
              <a:rPr lang="en-GB" sz="2000" u="sng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probable diagnosis</a:t>
            </a:r>
            <a:r>
              <a:rPr lang="en-GB" sz="20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reached</a:t>
            </a:r>
          </a:p>
          <a:p>
            <a:pPr lvl="1">
              <a:lnSpc>
                <a:spcPct val="90000"/>
              </a:lnSpc>
              <a:defRPr/>
            </a:pPr>
            <a:endParaRPr lang="en-GB" sz="20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en-GB" sz="20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>
              <a:lnSpc>
                <a:spcPct val="90000"/>
              </a:lnSpc>
              <a:defRPr/>
            </a:pPr>
            <a:r>
              <a:rPr lang="en-GB" sz="2800" b="1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we tell the patient </a:t>
            </a:r>
          </a:p>
          <a:p>
            <a:pPr lvl="1" algn="ctr">
              <a:lnSpc>
                <a:spcPct val="90000"/>
              </a:lnSpc>
              <a:defRPr/>
            </a:pPr>
            <a:r>
              <a:rPr lang="en-GB" sz="2800" b="1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diagnosis?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0DEA734-1478-42A2-9D2E-9857322834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182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98"/>
    </mc:Choice>
    <mc:Fallback xmlns="">
      <p:transition spd="slow" advTm="84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467544" y="1347614"/>
            <a:ext cx="8497887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rgbClr val="78BE20"/>
                </a:solidFill>
              </a:rPr>
              <a:t>Break</a:t>
            </a:r>
          </a:p>
          <a:p>
            <a:pPr algn="ctr">
              <a:lnSpc>
                <a:spcPts val="6900"/>
              </a:lnSpc>
              <a:spcBef>
                <a:spcPct val="0"/>
              </a:spcBef>
              <a:buFontTx/>
              <a:buNone/>
            </a:pPr>
            <a:r>
              <a:rPr lang="en-GB" altLang="en-US" sz="6200" b="1" dirty="0">
                <a:solidFill>
                  <a:srgbClr val="003087"/>
                </a:solidFill>
              </a:rPr>
              <a:t>      </a:t>
            </a:r>
            <a:r>
              <a:rPr lang="en-GB" altLang="en-US" sz="6200" b="1" dirty="0">
                <a:solidFill>
                  <a:srgbClr val="005EB8"/>
                </a:solidFill>
              </a:rPr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489421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What is Alzheimer's disease? - Alzheimer's Society (4)">
            <a:hlinkClick r:id="" action="ppaction://media"/>
            <a:extLst>
              <a:ext uri="{FF2B5EF4-FFF2-40B4-BE49-F238E27FC236}">
                <a16:creationId xmlns:a16="http://schemas.microsoft.com/office/drawing/2014/main" id="{90938A3D-138A-4CB0-BD6C-85B19E35F7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31640" y="850308"/>
            <a:ext cx="6120680" cy="344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5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859" y="195486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Alzheimer’s Disease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181" y="1131590"/>
            <a:ext cx="8281251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described in 1907 by Alois Alzheimer, there is still a lot to be learned about the disease.</a:t>
            </a:r>
          </a:p>
          <a:p>
            <a:pPr>
              <a:defRPr/>
            </a:pPr>
            <a:endParaRPr lang="en-GB" sz="15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Alzheimer's, proteins called amyloid and tau build up in the brain to form deposits called 'plaques' and 'tangles’</a:t>
            </a:r>
          </a:p>
          <a:p>
            <a:pPr>
              <a:defRPr/>
            </a:pPr>
            <a:endParaRPr lang="en-GB" sz="15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happens to the brain in these areas, and this affects the chemicals in the brain which transmit messages from one cell to another, particularly one called acetylcholine</a:t>
            </a:r>
          </a:p>
          <a:p>
            <a:pPr>
              <a:defRPr/>
            </a:pPr>
            <a:endParaRPr lang="en-GB" sz="15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plaques are usually first seen in the area of the brain that makes new memories</a:t>
            </a:r>
          </a:p>
          <a:p>
            <a:pPr>
              <a:defRPr/>
            </a:pPr>
            <a:endParaRPr lang="en-US" sz="15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Alzheimer’s there is usually a </a:t>
            </a:r>
            <a:r>
              <a:rPr lang="en-GB" sz="15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gradual decline </a:t>
            </a:r>
            <a:r>
              <a:rPr lang="en-GB" sz="15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function which doesn’t fluctuate from day to day.</a:t>
            </a: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C306E4E-0677-410A-A896-FF4747A876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2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36"/>
    </mc:Choice>
    <mc:Fallback xmlns="">
      <p:transition spd="slow" advTm="88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d">
            <a:extLst>
              <a:ext uri="{FF2B5EF4-FFF2-40B4-BE49-F238E27FC236}">
                <a16:creationId xmlns:a16="http://schemas.microsoft.com/office/drawing/2014/main" id="{DEBACA5D-B7A6-406E-81D9-36F7F659F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15566"/>
            <a:ext cx="4129750" cy="30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25FF30-519D-4B57-931C-6D2481B50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1275606"/>
            <a:ext cx="1575740" cy="154847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104334-6E24-439E-AFC4-0948B4DC5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4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33"/>
    </mc:Choice>
    <mc:Fallback xmlns="">
      <p:transition spd="slow" advTm="69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859" y="195486"/>
            <a:ext cx="72199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Alzheimer’s Society video clip: </a:t>
            </a:r>
          </a:p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Vascular dementia?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E05CD1-A24D-4411-8C4A-6E5994CFD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9427DD-1A03-4328-8D2F-63BA259217F5}"/>
              </a:ext>
            </a:extLst>
          </p:cNvPr>
          <p:cNvSpPr txBox="1"/>
          <p:nvPr/>
        </p:nvSpPr>
        <p:spPr>
          <a:xfrm>
            <a:off x="378768" y="1598168"/>
            <a:ext cx="824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Alzheimer’s Society have created a video called </a:t>
            </a:r>
            <a:r>
              <a:rPr lang="en-GB" sz="1600" i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Vascular Dementia?</a:t>
            </a:r>
            <a:endParaRPr lang="en-GB" sz="1600" dirty="0">
              <a:solidFill>
                <a:srgbClr val="005EB8"/>
              </a:solidFill>
            </a:endParaRPr>
          </a:p>
          <a:p>
            <a:endParaRPr lang="en-GB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7E1AAB-D482-45B0-BB66-7C1CA6667990}"/>
              </a:ext>
            </a:extLst>
          </p:cNvPr>
          <p:cNvSpPr/>
          <p:nvPr/>
        </p:nvSpPr>
        <p:spPr>
          <a:xfrm>
            <a:off x="378768" y="3591736"/>
            <a:ext cx="6894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ways you can watch the video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1600" i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Vascular Dementia?’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YouTube, or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this link on your internet browser: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youtu.be/GdkU5vCIpaU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next slide, and click the middle button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874774-A51A-4D6E-8B97-692A17A45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2152009"/>
            <a:ext cx="2448272" cy="1378082"/>
          </a:xfrm>
          <a:prstGeom prst="rect">
            <a:avLst/>
          </a:prstGeom>
        </p:spPr>
      </p:pic>
      <p:pic>
        <p:nvPicPr>
          <p:cNvPr id="10" name="Picture 2" descr="YouTube Logo | Symbol, History, PNG (3840*2160)">
            <a:extLst>
              <a:ext uri="{FF2B5EF4-FFF2-40B4-BE49-F238E27FC236}">
                <a16:creationId xmlns:a16="http://schemas.microsoft.com/office/drawing/2014/main" id="{5210A466-29D8-4D30-8FE3-2C5547079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45" y="2283464"/>
            <a:ext cx="1544320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30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5"/>
    </mc:Choice>
    <mc:Fallback xmlns="">
      <p:transition spd="slow" advTm="9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What is vascular dementia? - Alzheimer's Society (5)">
            <a:hlinkClick r:id="" action="ppaction://media"/>
            <a:extLst>
              <a:ext uri="{FF2B5EF4-FFF2-40B4-BE49-F238E27FC236}">
                <a16:creationId xmlns:a16="http://schemas.microsoft.com/office/drawing/2014/main" id="{F664DB2C-51E6-4B4A-830A-AE6E825F48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59632" y="1046176"/>
            <a:ext cx="6072336" cy="34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6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919" y="274881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Vascular Dementia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919" y="1042327"/>
            <a:ext cx="7344816" cy="3785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Vascular dementia is caused by a reduced blood supply to the brain, due to damaged blood vessels. </a:t>
            </a:r>
          </a:p>
          <a:p>
            <a:endParaRPr lang="en-GB" altLang="en-US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means that parts of the brain do not get enough oxygen and nutrients, and so brain cells die.</a:t>
            </a:r>
          </a:p>
          <a:p>
            <a:endParaRPr lang="en-GB" altLang="en-US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difficult to predict how a vascular dementia will progress, as the problems depend on which part of the brain is affected. </a:t>
            </a:r>
          </a:p>
          <a:p>
            <a:endParaRPr lang="en-GB" altLang="en-US" sz="16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 loss and difficulty concentrating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difficulties 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 swings or depression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problems such as difficulty with walking, or incontinence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Fluctuation in ability to cope from one day to the next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AFF0855-0782-4847-BB69-89840B5F7F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425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07"/>
    </mc:Choice>
    <mc:Fallback xmlns="">
      <p:transition spd="slow" advTm="71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E2E153-6D02-40DE-9B0E-1A390331196F}"/>
              </a:ext>
            </a:extLst>
          </p:cNvPr>
          <p:cNvSpPr/>
          <p:nvPr/>
        </p:nvSpPr>
        <p:spPr>
          <a:xfrm>
            <a:off x="3203848" y="1207844"/>
            <a:ext cx="53231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Vascular dementia may be due to a </a:t>
            </a:r>
          </a:p>
          <a:p>
            <a:r>
              <a:rPr lang="en-GB" altLang="en-US" sz="1600" u="sng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stroke or ‘mini strokes</a:t>
            </a: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(TIA’s),</a:t>
            </a:r>
          </a:p>
          <a:p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to gradual damage to the small blood vessels </a:t>
            </a:r>
          </a:p>
          <a:p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brain (</a:t>
            </a:r>
            <a:r>
              <a:rPr lang="en-GB" altLang="en-US" sz="1600" u="sng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‘small vessel disease</a:t>
            </a:r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’)</a:t>
            </a:r>
          </a:p>
          <a:p>
            <a:endParaRPr lang="en-GB" altLang="en-US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en-US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more likely to develop a vascular dementia if you have one of the conditions which can lead to blocked arteries - these include high blood pressure, diabetes, high cholesterol – and smoking.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E818353-4BBE-4DC8-A814-B036C9052E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EFCDE3-0961-44B5-9A98-F23E0D0F4B54}"/>
              </a:ext>
            </a:extLst>
          </p:cNvPr>
          <p:cNvSpPr txBox="1"/>
          <p:nvPr/>
        </p:nvSpPr>
        <p:spPr>
          <a:xfrm>
            <a:off x="282919" y="274881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Vascular Dementia</a:t>
            </a:r>
            <a:endParaRPr lang="en-GB" sz="320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3B05D-2A4B-441A-971B-8A1C6FDD0B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63638"/>
            <a:ext cx="2427734" cy="24277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71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88"/>
    </mc:Choice>
    <mc:Fallback xmlns="">
      <p:transition spd="slow" advTm="62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339502"/>
            <a:ext cx="721995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Alzheimer’s Society video clip: </a:t>
            </a:r>
          </a:p>
          <a:p>
            <a:pPr>
              <a:defRPr/>
            </a:pPr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 with Lewy Bodies (DLB)</a:t>
            </a:r>
            <a:endParaRPr lang="en-GB" sz="28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CF5FE4-F73F-498E-9EC9-27C128376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9E89F2-79D8-41DA-9C9F-C8DDFE3F4D2D}"/>
              </a:ext>
            </a:extLst>
          </p:cNvPr>
          <p:cNvSpPr txBox="1"/>
          <p:nvPr/>
        </p:nvSpPr>
        <p:spPr>
          <a:xfrm>
            <a:off x="378768" y="1598168"/>
            <a:ext cx="824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Alzheimer’s Society have created a video called </a:t>
            </a:r>
            <a:r>
              <a:rPr lang="en-GB" sz="1600" i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Dementia with Lewy Bodies (DLB)?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25AC3-19D1-4A97-86A7-C0585BBC1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2090445"/>
            <a:ext cx="2771800" cy="15559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A1DE12-68B9-4AE6-A9BB-33E0AE0C24F0}"/>
              </a:ext>
            </a:extLst>
          </p:cNvPr>
          <p:cNvSpPr/>
          <p:nvPr/>
        </p:nvSpPr>
        <p:spPr>
          <a:xfrm>
            <a:off x="378768" y="3660625"/>
            <a:ext cx="7433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ways you can watch the video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1600" i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Dementia with Lewy Bodies (DLB)?’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YouTube, or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this link on your internet browser: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youtu.be/hhE2dyeHP54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next slide, and click the middle button</a:t>
            </a:r>
          </a:p>
        </p:txBody>
      </p:sp>
      <p:pic>
        <p:nvPicPr>
          <p:cNvPr id="13" name="Picture 2" descr="YouTube Logo | Symbol, History, PNG (3840*2160)">
            <a:extLst>
              <a:ext uri="{FF2B5EF4-FFF2-40B4-BE49-F238E27FC236}">
                <a16:creationId xmlns:a16="http://schemas.microsoft.com/office/drawing/2014/main" id="{5C511DA4-777A-415B-9ED8-81B643B60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45" y="2283464"/>
            <a:ext cx="1544320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00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9"/>
    </mc:Choice>
    <mc:Fallback xmlns="">
      <p:transition spd="slow" advTm="7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6.2|14.5|31.2|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4.8|14.5|9.1|7.5|8.6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3.6|14.3|7.7|15.7|14.3|24.3|2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3.6|14.3|7.7|15.7|14.3|24.3|2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4|14.1|16.9|5.1|33.1|2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48.2|1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3DDD6C41D5C43ACD2CAF3A01DB6F4" ma:contentTypeVersion="12" ma:contentTypeDescription="Create a new document." ma:contentTypeScope="" ma:versionID="7f3aef9c880c4eeed63358422833a0da">
  <xsd:schema xmlns:xsd="http://www.w3.org/2001/XMLSchema" xmlns:xs="http://www.w3.org/2001/XMLSchema" xmlns:p="http://schemas.microsoft.com/office/2006/metadata/properties" xmlns:ns3="f4ef2ab0-480e-411d-9d1e-a4a1675fbe17" xmlns:ns4="c843090d-d724-44f2-85fe-5e0ae5cc31ba" targetNamespace="http://schemas.microsoft.com/office/2006/metadata/properties" ma:root="true" ma:fieldsID="a18e7dc6f774d00c9116c0e81a4e4f44" ns3:_="" ns4:_="">
    <xsd:import namespace="f4ef2ab0-480e-411d-9d1e-a4a1675fbe17"/>
    <xsd:import namespace="c843090d-d724-44f2-85fe-5e0ae5cc31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ef2ab0-480e-411d-9d1e-a4a1675fb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43090d-d724-44f2-85fe-5e0ae5cc31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C9D423-B011-4618-931C-31B2DB1980E0}">
  <ds:schemaRefs>
    <ds:schemaRef ds:uri="http://purl.org/dc/terms/"/>
    <ds:schemaRef ds:uri="http://schemas.microsoft.com/office/2006/metadata/properties"/>
    <ds:schemaRef ds:uri="c843090d-d724-44f2-85fe-5e0ae5cc31ba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4ef2ab0-480e-411d-9d1e-a4a1675fbe1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B0AA0FB-9ECD-438E-849F-7DA9BEB509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ef2ab0-480e-411d-9d1e-a4a1675fbe17"/>
    <ds:schemaRef ds:uri="c843090d-d724-44f2-85fe-5e0ae5cc31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85A821-08C0-4C7F-A39E-4C38C43069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943</Words>
  <Application>Microsoft Office PowerPoint</Application>
  <PresentationFormat>On-screen Show (16:9)</PresentationFormat>
  <Paragraphs>121</Paragraphs>
  <Slides>19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Berkshire Healthcare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Richard Allin</cp:lastModifiedBy>
  <dcterms:created xsi:type="dcterms:W3CDTF">2018-07-13T15:01:35Z</dcterms:created>
  <dcterms:modified xsi:type="dcterms:W3CDTF">2021-07-02T12:33:30Z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0x010100F003DDD6C41D5C43ACD2CAF3A01DB6F4</vt:lpwstr>
  </property>
</Properties>
</file>